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7" r:id="rId7"/>
    <p:sldId id="261" r:id="rId8"/>
    <p:sldId id="265" r:id="rId9"/>
    <p:sldId id="263" r:id="rId10"/>
    <p:sldId id="262"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p:cViewPr varScale="1">
        <p:scale>
          <a:sx n="73" d="100"/>
          <a:sy n="73" d="100"/>
        </p:scale>
        <p:origin x="-49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B5281-65AC-48A1-B5BB-FD0A56A969C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ES"/>
        </a:p>
      </dgm:t>
    </dgm:pt>
    <dgm:pt modelId="{B9A87002-6517-4288-ADE4-20A2D64A2ADB}">
      <dgm:prSet phldrT="[Texto]"/>
      <dgm:spPr/>
      <dgm:t>
        <a:bodyPr/>
        <a:lstStyle/>
        <a:p>
          <a:r>
            <a:rPr lang="es-ES" dirty="0">
              <a:solidFill>
                <a:schemeClr val="accent2">
                  <a:lumMod val="75000"/>
                </a:schemeClr>
              </a:solidFill>
            </a:rPr>
            <a:t>Presidente</a:t>
          </a:r>
        </a:p>
        <a:p>
          <a:r>
            <a:rPr lang="es-ES" dirty="0"/>
            <a:t>Gabriel Molina</a:t>
          </a:r>
        </a:p>
      </dgm:t>
    </dgm:pt>
    <dgm:pt modelId="{78B31A6B-BDD1-4C88-8862-EB31683518BA}" type="parTrans" cxnId="{6B03D964-6A48-4621-AA60-94DD61DB70F3}">
      <dgm:prSet/>
      <dgm:spPr/>
      <dgm:t>
        <a:bodyPr/>
        <a:lstStyle/>
        <a:p>
          <a:endParaRPr lang="es-ES"/>
        </a:p>
      </dgm:t>
    </dgm:pt>
    <dgm:pt modelId="{3914CCD5-6FE2-4383-B371-46EB9656D75E}" type="sibTrans" cxnId="{6B03D964-6A48-4621-AA60-94DD61DB70F3}">
      <dgm:prSet/>
      <dgm:spPr/>
      <dgm:t>
        <a:bodyPr/>
        <a:lstStyle/>
        <a:p>
          <a:endParaRPr lang="es-ES"/>
        </a:p>
      </dgm:t>
    </dgm:pt>
    <dgm:pt modelId="{25DE6B0A-989B-427B-90AD-62B9CA9836AD}">
      <dgm:prSet phldrT="[Texto]"/>
      <dgm:spPr/>
      <dgm:t>
        <a:bodyPr/>
        <a:lstStyle/>
        <a:p>
          <a:r>
            <a:rPr lang="es-ES" dirty="0">
              <a:solidFill>
                <a:schemeClr val="accent2">
                  <a:lumMod val="75000"/>
                </a:schemeClr>
              </a:solidFill>
            </a:rPr>
            <a:t>Vicepresidente</a:t>
          </a:r>
        </a:p>
        <a:p>
          <a:r>
            <a:rPr lang="es-ES" dirty="0"/>
            <a:t>Luciana </a:t>
          </a:r>
          <a:r>
            <a:rPr lang="es-ES" dirty="0" err="1"/>
            <a:t>Cosatti</a:t>
          </a:r>
          <a:endParaRPr lang="es-ES" dirty="0"/>
        </a:p>
      </dgm:t>
    </dgm:pt>
    <dgm:pt modelId="{8001A886-0C2E-4BC4-A753-D418396ACE58}" type="parTrans" cxnId="{652D7B52-A07E-40FE-88FD-DCB7E18FDD37}">
      <dgm:prSet/>
      <dgm:spPr/>
      <dgm:t>
        <a:bodyPr/>
        <a:lstStyle/>
        <a:p>
          <a:endParaRPr lang="es-ES"/>
        </a:p>
      </dgm:t>
    </dgm:pt>
    <dgm:pt modelId="{F4B0EC1C-08E8-4078-9C3F-3268AFA1E1F0}" type="sibTrans" cxnId="{652D7B52-A07E-40FE-88FD-DCB7E18FDD37}">
      <dgm:prSet/>
      <dgm:spPr/>
      <dgm:t>
        <a:bodyPr/>
        <a:lstStyle/>
        <a:p>
          <a:endParaRPr lang="es-ES"/>
        </a:p>
      </dgm:t>
    </dgm:pt>
    <dgm:pt modelId="{2E3E3D9B-FB56-4D1B-A449-FBFBF10637EB}">
      <dgm:prSet phldrT="[Texto]"/>
      <dgm:spPr/>
      <dgm:t>
        <a:bodyPr/>
        <a:lstStyle/>
        <a:p>
          <a:r>
            <a:rPr lang="es-ES" dirty="0">
              <a:solidFill>
                <a:schemeClr val="accent2">
                  <a:lumMod val="75000"/>
                </a:schemeClr>
              </a:solidFill>
            </a:rPr>
            <a:t>1° Vocal suplente</a:t>
          </a:r>
        </a:p>
        <a:p>
          <a:r>
            <a:rPr lang="es-ES" dirty="0"/>
            <a:t>Agustín </a:t>
          </a:r>
          <a:r>
            <a:rPr lang="es-ES" dirty="0" err="1"/>
            <a:t>Soldatti</a:t>
          </a:r>
          <a:endParaRPr lang="es-ES" dirty="0"/>
        </a:p>
      </dgm:t>
    </dgm:pt>
    <dgm:pt modelId="{4BC5CDF0-C1EE-4DAF-AA37-D963C6108A77}" type="parTrans" cxnId="{5FD6317E-FF79-4DB1-8159-8EE5E7933249}">
      <dgm:prSet/>
      <dgm:spPr/>
      <dgm:t>
        <a:bodyPr/>
        <a:lstStyle/>
        <a:p>
          <a:endParaRPr lang="es-ES"/>
        </a:p>
      </dgm:t>
    </dgm:pt>
    <dgm:pt modelId="{2CCB2ED5-5D6E-4CA2-A715-6A7B81B353A8}" type="sibTrans" cxnId="{5FD6317E-FF79-4DB1-8159-8EE5E7933249}">
      <dgm:prSet/>
      <dgm:spPr/>
      <dgm:t>
        <a:bodyPr/>
        <a:lstStyle/>
        <a:p>
          <a:endParaRPr lang="es-ES"/>
        </a:p>
      </dgm:t>
    </dgm:pt>
    <dgm:pt modelId="{FDEA9268-8B18-4682-86F4-D01954CD2223}">
      <dgm:prSet phldrT="[Texto]"/>
      <dgm:spPr/>
      <dgm:t>
        <a:bodyPr/>
        <a:lstStyle/>
        <a:p>
          <a:r>
            <a:rPr lang="es-ES" dirty="0">
              <a:solidFill>
                <a:schemeClr val="accent2">
                  <a:lumMod val="75000"/>
                </a:schemeClr>
              </a:solidFill>
            </a:rPr>
            <a:t>Tesorero</a:t>
          </a:r>
        </a:p>
        <a:p>
          <a:r>
            <a:rPr lang="es-ES" dirty="0"/>
            <a:t>Franco Luque</a:t>
          </a:r>
        </a:p>
      </dgm:t>
    </dgm:pt>
    <dgm:pt modelId="{BB4463C3-8BC6-4450-AEEE-D4EF7BD051F2}" type="parTrans" cxnId="{D7D1B59E-626A-49CF-8E6E-9DFBA0A21C27}">
      <dgm:prSet/>
      <dgm:spPr/>
      <dgm:t>
        <a:bodyPr/>
        <a:lstStyle/>
        <a:p>
          <a:endParaRPr lang="es-ES"/>
        </a:p>
      </dgm:t>
    </dgm:pt>
    <dgm:pt modelId="{2A283483-62BE-4449-9704-447342E3AAD6}" type="sibTrans" cxnId="{D7D1B59E-626A-49CF-8E6E-9DFBA0A21C27}">
      <dgm:prSet/>
      <dgm:spPr/>
      <dgm:t>
        <a:bodyPr/>
        <a:lstStyle/>
        <a:p>
          <a:endParaRPr lang="es-ES"/>
        </a:p>
      </dgm:t>
    </dgm:pt>
    <dgm:pt modelId="{B5103131-B638-4BCC-B6F6-67E51ABC3F6B}">
      <dgm:prSet phldrT="[Texto]"/>
      <dgm:spPr/>
      <dgm:t>
        <a:bodyPr/>
        <a:lstStyle/>
        <a:p>
          <a:r>
            <a:rPr lang="es-ES" dirty="0">
              <a:solidFill>
                <a:schemeClr val="accent2">
                  <a:lumMod val="75000"/>
                </a:schemeClr>
              </a:solidFill>
            </a:rPr>
            <a:t>3° Vocal suplente</a:t>
          </a:r>
        </a:p>
        <a:p>
          <a:r>
            <a:rPr lang="es-ES" dirty="0" err="1"/>
            <a:t>Sofia</a:t>
          </a:r>
          <a:r>
            <a:rPr lang="es-ES" dirty="0"/>
            <a:t>      </a:t>
          </a:r>
          <a:r>
            <a:rPr lang="es-ES" dirty="0" err="1"/>
            <a:t>Fanar</a:t>
          </a:r>
          <a:endParaRPr lang="es-ES" dirty="0"/>
        </a:p>
      </dgm:t>
    </dgm:pt>
    <dgm:pt modelId="{2C1AD350-DB8E-409E-8318-E00F19DAC5E8}" type="parTrans" cxnId="{A4751427-4E81-4094-823B-A374EFE6258F}">
      <dgm:prSet/>
      <dgm:spPr/>
      <dgm:t>
        <a:bodyPr/>
        <a:lstStyle/>
        <a:p>
          <a:endParaRPr lang="es-ES"/>
        </a:p>
      </dgm:t>
    </dgm:pt>
    <dgm:pt modelId="{1FFA6EDE-ABC7-4566-A292-61DAAFACDFAA}" type="sibTrans" cxnId="{A4751427-4E81-4094-823B-A374EFE6258F}">
      <dgm:prSet/>
      <dgm:spPr/>
      <dgm:t>
        <a:bodyPr/>
        <a:lstStyle/>
        <a:p>
          <a:endParaRPr lang="es-ES"/>
        </a:p>
      </dgm:t>
    </dgm:pt>
    <dgm:pt modelId="{6D1D2CAF-0118-4E5D-AD2C-FC1AE59E038B}">
      <dgm:prSet phldrT="[Texto]"/>
      <dgm:spPr/>
      <dgm:t>
        <a:bodyPr/>
        <a:lstStyle/>
        <a:p>
          <a:r>
            <a:rPr lang="es-ES" dirty="0">
              <a:solidFill>
                <a:schemeClr val="accent2">
                  <a:lumMod val="75000"/>
                </a:schemeClr>
              </a:solidFill>
            </a:rPr>
            <a:t>1° Vocal titular</a:t>
          </a:r>
        </a:p>
        <a:p>
          <a:r>
            <a:rPr lang="es-ES" dirty="0"/>
            <a:t>Lucas </a:t>
          </a:r>
          <a:r>
            <a:rPr lang="es-ES" dirty="0" err="1"/>
            <a:t>Retrive</a:t>
          </a:r>
          <a:endParaRPr lang="es-ES" dirty="0"/>
        </a:p>
      </dgm:t>
    </dgm:pt>
    <dgm:pt modelId="{390E0890-96AC-4516-8853-1A113DE6E42A}" type="parTrans" cxnId="{02B793A5-735A-498C-9DBD-C072AC315021}">
      <dgm:prSet/>
      <dgm:spPr/>
      <dgm:t>
        <a:bodyPr/>
        <a:lstStyle/>
        <a:p>
          <a:endParaRPr lang="es-ES"/>
        </a:p>
      </dgm:t>
    </dgm:pt>
    <dgm:pt modelId="{F4ACF28B-1A4F-4789-A464-37A5C8EA4682}" type="sibTrans" cxnId="{02B793A5-735A-498C-9DBD-C072AC315021}">
      <dgm:prSet/>
      <dgm:spPr/>
      <dgm:t>
        <a:bodyPr/>
        <a:lstStyle/>
        <a:p>
          <a:endParaRPr lang="es-ES"/>
        </a:p>
      </dgm:t>
    </dgm:pt>
    <dgm:pt modelId="{F3D72C55-87C0-4623-9282-3E993532A4F3}">
      <dgm:prSet phldrT="[Texto]"/>
      <dgm:spPr/>
      <dgm:t>
        <a:bodyPr/>
        <a:lstStyle/>
        <a:p>
          <a:r>
            <a:rPr lang="es-ES" dirty="0">
              <a:solidFill>
                <a:schemeClr val="accent2">
                  <a:lumMod val="75000"/>
                </a:schemeClr>
              </a:solidFill>
            </a:rPr>
            <a:t>2° Vocal titular</a:t>
          </a:r>
        </a:p>
        <a:p>
          <a:r>
            <a:rPr lang="es-ES" dirty="0" err="1"/>
            <a:t>Agostina</a:t>
          </a:r>
          <a:r>
            <a:rPr lang="es-ES" dirty="0"/>
            <a:t> Roma</a:t>
          </a:r>
        </a:p>
      </dgm:t>
    </dgm:pt>
    <dgm:pt modelId="{297A53FB-0E7C-45E5-840E-C5163C46A1BA}" type="parTrans" cxnId="{A897F631-2543-40EC-9AF1-CD8281A19A8A}">
      <dgm:prSet/>
      <dgm:spPr/>
      <dgm:t>
        <a:bodyPr/>
        <a:lstStyle/>
        <a:p>
          <a:endParaRPr lang="es-ES"/>
        </a:p>
      </dgm:t>
    </dgm:pt>
    <dgm:pt modelId="{4666D64F-C325-4FC2-B4C8-B3FEA9B51F21}" type="sibTrans" cxnId="{A897F631-2543-40EC-9AF1-CD8281A19A8A}">
      <dgm:prSet/>
      <dgm:spPr/>
      <dgm:t>
        <a:bodyPr/>
        <a:lstStyle/>
        <a:p>
          <a:endParaRPr lang="es-ES"/>
        </a:p>
      </dgm:t>
    </dgm:pt>
    <dgm:pt modelId="{9C74AB76-7B33-494D-8D5B-04BBCD66382F}">
      <dgm:prSet phldrT="[Texto]"/>
      <dgm:spPr/>
      <dgm:t>
        <a:bodyPr/>
        <a:lstStyle/>
        <a:p>
          <a:r>
            <a:rPr lang="es-ES" dirty="0">
              <a:solidFill>
                <a:schemeClr val="accent2">
                  <a:lumMod val="75000"/>
                </a:schemeClr>
              </a:solidFill>
            </a:rPr>
            <a:t>2° Vocal suplente</a:t>
          </a:r>
        </a:p>
        <a:p>
          <a:r>
            <a:rPr lang="es-ES" dirty="0" err="1"/>
            <a:t>Ayelén</a:t>
          </a:r>
          <a:r>
            <a:rPr lang="es-ES" dirty="0"/>
            <a:t> Hernández</a:t>
          </a:r>
        </a:p>
      </dgm:t>
    </dgm:pt>
    <dgm:pt modelId="{5FFF1991-FE2B-4F5B-9DF2-91BECCB0FA68}" type="parTrans" cxnId="{3ED182CC-3935-4AE3-8D1E-C4E5D5EA3812}">
      <dgm:prSet/>
      <dgm:spPr/>
      <dgm:t>
        <a:bodyPr/>
        <a:lstStyle/>
        <a:p>
          <a:endParaRPr lang="es-ES"/>
        </a:p>
      </dgm:t>
    </dgm:pt>
    <dgm:pt modelId="{48E11B03-A414-4D56-AA23-66C4868079B5}" type="sibTrans" cxnId="{3ED182CC-3935-4AE3-8D1E-C4E5D5EA3812}">
      <dgm:prSet/>
      <dgm:spPr/>
      <dgm:t>
        <a:bodyPr/>
        <a:lstStyle/>
        <a:p>
          <a:endParaRPr lang="es-ES"/>
        </a:p>
      </dgm:t>
    </dgm:pt>
    <dgm:pt modelId="{C0B9D614-277D-488B-B178-5466C890C8BE}">
      <dgm:prSet phldrT="[Texto]"/>
      <dgm:spPr/>
      <dgm:t>
        <a:bodyPr/>
        <a:lstStyle/>
        <a:p>
          <a:r>
            <a:rPr lang="es-ES" dirty="0">
              <a:solidFill>
                <a:schemeClr val="accent2">
                  <a:lumMod val="75000"/>
                </a:schemeClr>
              </a:solidFill>
            </a:rPr>
            <a:t>Secretario General</a:t>
          </a:r>
        </a:p>
        <a:p>
          <a:r>
            <a:rPr lang="es-ES" dirty="0"/>
            <a:t>Imanol López</a:t>
          </a:r>
        </a:p>
      </dgm:t>
    </dgm:pt>
    <dgm:pt modelId="{FAED809D-D8FC-442D-8C1D-39AEEA68339C}" type="parTrans" cxnId="{9A2D421B-D5B0-45DF-88A1-DFD3B2168A2C}">
      <dgm:prSet/>
      <dgm:spPr/>
      <dgm:t>
        <a:bodyPr/>
        <a:lstStyle/>
        <a:p>
          <a:endParaRPr lang="es-ES"/>
        </a:p>
      </dgm:t>
    </dgm:pt>
    <dgm:pt modelId="{4C2164C1-B3FC-43C8-8E39-7917F5FCC15F}" type="sibTrans" cxnId="{9A2D421B-D5B0-45DF-88A1-DFD3B2168A2C}">
      <dgm:prSet/>
      <dgm:spPr/>
      <dgm:t>
        <a:bodyPr/>
        <a:lstStyle/>
        <a:p>
          <a:endParaRPr lang="es-ES"/>
        </a:p>
      </dgm:t>
    </dgm:pt>
    <dgm:pt modelId="{34FDE657-D2EE-4487-A943-5FE4FF52ACEB}">
      <dgm:prSet phldrT="[Texto]"/>
      <dgm:spPr/>
      <dgm:t>
        <a:bodyPr/>
        <a:lstStyle/>
        <a:p>
          <a:r>
            <a:rPr lang="es-ES" dirty="0">
              <a:solidFill>
                <a:schemeClr val="accent2">
                  <a:lumMod val="75000"/>
                </a:schemeClr>
              </a:solidFill>
            </a:rPr>
            <a:t>3° Vocal titular</a:t>
          </a:r>
        </a:p>
        <a:p>
          <a:r>
            <a:rPr lang="es-ES" dirty="0"/>
            <a:t>Franco </a:t>
          </a:r>
          <a:r>
            <a:rPr lang="es-ES" dirty="0" err="1"/>
            <a:t>Spósito</a:t>
          </a:r>
          <a:endParaRPr lang="es-ES" dirty="0"/>
        </a:p>
      </dgm:t>
    </dgm:pt>
    <dgm:pt modelId="{B9350419-9349-4263-9557-10D6604AB4FF}" type="parTrans" cxnId="{4C0906C9-6EAC-463A-9E02-3324749CFD2C}">
      <dgm:prSet/>
      <dgm:spPr/>
      <dgm:t>
        <a:bodyPr/>
        <a:lstStyle/>
        <a:p>
          <a:endParaRPr lang="es-ES"/>
        </a:p>
      </dgm:t>
    </dgm:pt>
    <dgm:pt modelId="{055BFB75-96D4-40E4-A96C-4B89F99D7B3A}" type="sibTrans" cxnId="{4C0906C9-6EAC-463A-9E02-3324749CFD2C}">
      <dgm:prSet/>
      <dgm:spPr/>
      <dgm:t>
        <a:bodyPr/>
        <a:lstStyle/>
        <a:p>
          <a:endParaRPr lang="es-ES"/>
        </a:p>
      </dgm:t>
    </dgm:pt>
    <dgm:pt modelId="{1823FB96-5828-460A-AE05-F65843BF913A}" type="pres">
      <dgm:prSet presAssocID="{894B5281-65AC-48A1-B5BB-FD0A56A969C8}" presName="Name0" presStyleCnt="0">
        <dgm:presLayoutVars>
          <dgm:chPref val="1"/>
          <dgm:dir/>
          <dgm:animOne val="branch"/>
          <dgm:animLvl val="lvl"/>
          <dgm:resizeHandles/>
        </dgm:presLayoutVars>
      </dgm:prSet>
      <dgm:spPr/>
      <dgm:t>
        <a:bodyPr/>
        <a:lstStyle/>
        <a:p>
          <a:endParaRPr lang="es-MX"/>
        </a:p>
      </dgm:t>
    </dgm:pt>
    <dgm:pt modelId="{726CEF6C-B736-43A1-8294-6A1F68EACE2C}" type="pres">
      <dgm:prSet presAssocID="{B9A87002-6517-4288-ADE4-20A2D64A2ADB}" presName="vertOne" presStyleCnt="0"/>
      <dgm:spPr/>
    </dgm:pt>
    <dgm:pt modelId="{A23E8E5B-1005-4D7D-9F9E-00CF61ED52FB}" type="pres">
      <dgm:prSet presAssocID="{B9A87002-6517-4288-ADE4-20A2D64A2ADB}" presName="txOne" presStyleLbl="node0" presStyleIdx="0" presStyleCnt="1" custLinFactNeighborX="58" custLinFactNeighborY="-13797">
        <dgm:presLayoutVars>
          <dgm:chPref val="3"/>
        </dgm:presLayoutVars>
      </dgm:prSet>
      <dgm:spPr/>
      <dgm:t>
        <a:bodyPr/>
        <a:lstStyle/>
        <a:p>
          <a:endParaRPr lang="es-MX"/>
        </a:p>
      </dgm:t>
    </dgm:pt>
    <dgm:pt modelId="{20FCFFDC-9827-4D8B-A92F-136AB8714439}" type="pres">
      <dgm:prSet presAssocID="{B9A87002-6517-4288-ADE4-20A2D64A2ADB}" presName="parTransOne" presStyleCnt="0"/>
      <dgm:spPr/>
    </dgm:pt>
    <dgm:pt modelId="{7FB3E86F-31A2-4E47-8B80-7C5C151C09D2}" type="pres">
      <dgm:prSet presAssocID="{B9A87002-6517-4288-ADE4-20A2D64A2ADB}" presName="horzOne" presStyleCnt="0"/>
      <dgm:spPr/>
    </dgm:pt>
    <dgm:pt modelId="{8B1C3935-E049-4D61-8DDA-7982822A626D}" type="pres">
      <dgm:prSet presAssocID="{25DE6B0A-989B-427B-90AD-62B9CA9836AD}" presName="vertTwo" presStyleCnt="0"/>
      <dgm:spPr/>
    </dgm:pt>
    <dgm:pt modelId="{D454A689-B6DF-4A6D-9725-F5FBCCB49AE8}" type="pres">
      <dgm:prSet presAssocID="{25DE6B0A-989B-427B-90AD-62B9CA9836AD}" presName="txTwo" presStyleLbl="node2" presStyleIdx="0" presStyleCnt="1">
        <dgm:presLayoutVars>
          <dgm:chPref val="3"/>
        </dgm:presLayoutVars>
      </dgm:prSet>
      <dgm:spPr/>
      <dgm:t>
        <a:bodyPr/>
        <a:lstStyle/>
        <a:p>
          <a:endParaRPr lang="es-MX"/>
        </a:p>
      </dgm:t>
    </dgm:pt>
    <dgm:pt modelId="{5488C8B2-F7C0-409C-8FEB-8438EA99214F}" type="pres">
      <dgm:prSet presAssocID="{25DE6B0A-989B-427B-90AD-62B9CA9836AD}" presName="parTransTwo" presStyleCnt="0"/>
      <dgm:spPr/>
    </dgm:pt>
    <dgm:pt modelId="{74E8C2BF-95CA-4C44-86D6-8EB46A82D88F}" type="pres">
      <dgm:prSet presAssocID="{25DE6B0A-989B-427B-90AD-62B9CA9836AD}" presName="horzTwo" presStyleCnt="0"/>
      <dgm:spPr/>
    </dgm:pt>
    <dgm:pt modelId="{96F18B23-BB76-470F-9A0D-6545D435B9CA}" type="pres">
      <dgm:prSet presAssocID="{C0B9D614-277D-488B-B178-5466C890C8BE}" presName="vertThree" presStyleCnt="0"/>
      <dgm:spPr/>
    </dgm:pt>
    <dgm:pt modelId="{DCE98618-654E-4D18-BC99-50D27B21B10C}" type="pres">
      <dgm:prSet presAssocID="{C0B9D614-277D-488B-B178-5466C890C8BE}" presName="txThree" presStyleLbl="node3" presStyleIdx="0" presStyleCnt="2">
        <dgm:presLayoutVars>
          <dgm:chPref val="3"/>
        </dgm:presLayoutVars>
      </dgm:prSet>
      <dgm:spPr/>
      <dgm:t>
        <a:bodyPr/>
        <a:lstStyle/>
        <a:p>
          <a:endParaRPr lang="es-MX"/>
        </a:p>
      </dgm:t>
    </dgm:pt>
    <dgm:pt modelId="{C5EFBAF1-2EB0-49D3-A16D-9ABF60B85399}" type="pres">
      <dgm:prSet presAssocID="{C0B9D614-277D-488B-B178-5466C890C8BE}" presName="parTransThree" presStyleCnt="0"/>
      <dgm:spPr/>
    </dgm:pt>
    <dgm:pt modelId="{DF4A8CED-4EE2-4F4C-A314-E3B6D3538D44}" type="pres">
      <dgm:prSet presAssocID="{C0B9D614-277D-488B-B178-5466C890C8BE}" presName="horzThree" presStyleCnt="0"/>
      <dgm:spPr/>
    </dgm:pt>
    <dgm:pt modelId="{72E140E0-9EF9-4A4C-BC52-04081350AC25}" type="pres">
      <dgm:prSet presAssocID="{6D1D2CAF-0118-4E5D-AD2C-FC1AE59E038B}" presName="vertFour" presStyleCnt="0">
        <dgm:presLayoutVars>
          <dgm:chPref val="3"/>
        </dgm:presLayoutVars>
      </dgm:prSet>
      <dgm:spPr/>
    </dgm:pt>
    <dgm:pt modelId="{13828813-4929-42A3-8570-49BA55FD7B6B}" type="pres">
      <dgm:prSet presAssocID="{6D1D2CAF-0118-4E5D-AD2C-FC1AE59E038B}" presName="txFour" presStyleLbl="node4" presStyleIdx="0" presStyleCnt="6">
        <dgm:presLayoutVars>
          <dgm:chPref val="3"/>
        </dgm:presLayoutVars>
      </dgm:prSet>
      <dgm:spPr/>
      <dgm:t>
        <a:bodyPr/>
        <a:lstStyle/>
        <a:p>
          <a:endParaRPr lang="es-MX"/>
        </a:p>
      </dgm:t>
    </dgm:pt>
    <dgm:pt modelId="{206FF787-AD25-40DF-B161-89EB8620E147}" type="pres">
      <dgm:prSet presAssocID="{6D1D2CAF-0118-4E5D-AD2C-FC1AE59E038B}" presName="horzFour" presStyleCnt="0"/>
      <dgm:spPr/>
    </dgm:pt>
    <dgm:pt modelId="{F55A0EB9-125D-4476-A999-2098B623075A}" type="pres">
      <dgm:prSet presAssocID="{F4ACF28B-1A4F-4789-A464-37A5C8EA4682}" presName="sibSpaceFour" presStyleCnt="0"/>
      <dgm:spPr/>
    </dgm:pt>
    <dgm:pt modelId="{C3669B3E-3EDF-4790-84DB-B2CDC475B1FD}" type="pres">
      <dgm:prSet presAssocID="{2E3E3D9B-FB56-4D1B-A449-FBFBF10637EB}" presName="vertFour" presStyleCnt="0">
        <dgm:presLayoutVars>
          <dgm:chPref val="3"/>
        </dgm:presLayoutVars>
      </dgm:prSet>
      <dgm:spPr/>
    </dgm:pt>
    <dgm:pt modelId="{6F78845F-0DA9-4F4F-BD82-724F8148E8B1}" type="pres">
      <dgm:prSet presAssocID="{2E3E3D9B-FB56-4D1B-A449-FBFBF10637EB}" presName="txFour" presStyleLbl="node4" presStyleIdx="1" presStyleCnt="6">
        <dgm:presLayoutVars>
          <dgm:chPref val="3"/>
        </dgm:presLayoutVars>
      </dgm:prSet>
      <dgm:spPr/>
      <dgm:t>
        <a:bodyPr/>
        <a:lstStyle/>
        <a:p>
          <a:endParaRPr lang="es-MX"/>
        </a:p>
      </dgm:t>
    </dgm:pt>
    <dgm:pt modelId="{952BC019-5042-4D05-9C3C-3A1E393FA384}" type="pres">
      <dgm:prSet presAssocID="{2E3E3D9B-FB56-4D1B-A449-FBFBF10637EB}" presName="horzFour" presStyleCnt="0"/>
      <dgm:spPr/>
    </dgm:pt>
    <dgm:pt modelId="{566140A1-2ED0-4931-8EC9-5029FFB72958}" type="pres">
      <dgm:prSet presAssocID="{2CCB2ED5-5D6E-4CA2-A715-6A7B81B353A8}" presName="sibSpaceFour" presStyleCnt="0"/>
      <dgm:spPr/>
    </dgm:pt>
    <dgm:pt modelId="{22637FBA-86B7-4380-A478-6F54D63C81FE}" type="pres">
      <dgm:prSet presAssocID="{F3D72C55-87C0-4623-9282-3E993532A4F3}" presName="vertFour" presStyleCnt="0">
        <dgm:presLayoutVars>
          <dgm:chPref val="3"/>
        </dgm:presLayoutVars>
      </dgm:prSet>
      <dgm:spPr/>
    </dgm:pt>
    <dgm:pt modelId="{C6BBB7BC-B77D-4DDD-A0FA-D7DEA3BAB05B}" type="pres">
      <dgm:prSet presAssocID="{F3D72C55-87C0-4623-9282-3E993532A4F3}" presName="txFour" presStyleLbl="node4" presStyleIdx="2" presStyleCnt="6">
        <dgm:presLayoutVars>
          <dgm:chPref val="3"/>
        </dgm:presLayoutVars>
      </dgm:prSet>
      <dgm:spPr/>
      <dgm:t>
        <a:bodyPr/>
        <a:lstStyle/>
        <a:p>
          <a:endParaRPr lang="es-MX"/>
        </a:p>
      </dgm:t>
    </dgm:pt>
    <dgm:pt modelId="{6C76B8AC-3274-45AE-AE31-75FD0DB836F0}" type="pres">
      <dgm:prSet presAssocID="{F3D72C55-87C0-4623-9282-3E993532A4F3}" presName="horzFour" presStyleCnt="0"/>
      <dgm:spPr/>
    </dgm:pt>
    <dgm:pt modelId="{0F51DFA9-F6BD-4EE4-9E3E-6A3886BF2017}" type="pres">
      <dgm:prSet presAssocID="{4C2164C1-B3FC-43C8-8E39-7917F5FCC15F}" presName="sibSpaceThree" presStyleCnt="0"/>
      <dgm:spPr/>
    </dgm:pt>
    <dgm:pt modelId="{E1D8628D-A704-4FA2-9BBE-189EBD187602}" type="pres">
      <dgm:prSet presAssocID="{FDEA9268-8B18-4682-86F4-D01954CD2223}" presName="vertThree" presStyleCnt="0"/>
      <dgm:spPr/>
    </dgm:pt>
    <dgm:pt modelId="{42699976-3B85-4A04-8195-CB2B68092B3A}" type="pres">
      <dgm:prSet presAssocID="{FDEA9268-8B18-4682-86F4-D01954CD2223}" presName="txThree" presStyleLbl="node3" presStyleIdx="1" presStyleCnt="2">
        <dgm:presLayoutVars>
          <dgm:chPref val="3"/>
        </dgm:presLayoutVars>
      </dgm:prSet>
      <dgm:spPr/>
      <dgm:t>
        <a:bodyPr/>
        <a:lstStyle/>
        <a:p>
          <a:endParaRPr lang="es-MX"/>
        </a:p>
      </dgm:t>
    </dgm:pt>
    <dgm:pt modelId="{B9A38915-5FC6-4A59-BF30-76B5BE583049}" type="pres">
      <dgm:prSet presAssocID="{FDEA9268-8B18-4682-86F4-D01954CD2223}" presName="parTransThree" presStyleCnt="0"/>
      <dgm:spPr/>
    </dgm:pt>
    <dgm:pt modelId="{41815E69-B920-4DF6-A110-2D59097BD409}" type="pres">
      <dgm:prSet presAssocID="{FDEA9268-8B18-4682-86F4-D01954CD2223}" presName="horzThree" presStyleCnt="0"/>
      <dgm:spPr/>
    </dgm:pt>
    <dgm:pt modelId="{894BFBA6-EB59-4149-8A58-3FF24698A622}" type="pres">
      <dgm:prSet presAssocID="{9C74AB76-7B33-494D-8D5B-04BBCD66382F}" presName="vertFour" presStyleCnt="0">
        <dgm:presLayoutVars>
          <dgm:chPref val="3"/>
        </dgm:presLayoutVars>
      </dgm:prSet>
      <dgm:spPr/>
    </dgm:pt>
    <dgm:pt modelId="{CABB8317-9B67-4318-BEE7-1C02A28FB413}" type="pres">
      <dgm:prSet presAssocID="{9C74AB76-7B33-494D-8D5B-04BBCD66382F}" presName="txFour" presStyleLbl="node4" presStyleIdx="3" presStyleCnt="6">
        <dgm:presLayoutVars>
          <dgm:chPref val="3"/>
        </dgm:presLayoutVars>
      </dgm:prSet>
      <dgm:spPr/>
      <dgm:t>
        <a:bodyPr/>
        <a:lstStyle/>
        <a:p>
          <a:endParaRPr lang="es-MX"/>
        </a:p>
      </dgm:t>
    </dgm:pt>
    <dgm:pt modelId="{7EDFFBCE-0592-4B29-AFA7-9A4734F4CA03}" type="pres">
      <dgm:prSet presAssocID="{9C74AB76-7B33-494D-8D5B-04BBCD66382F}" presName="horzFour" presStyleCnt="0"/>
      <dgm:spPr/>
    </dgm:pt>
    <dgm:pt modelId="{4D58CCAA-1405-4D07-9BA8-0AE740FF38A2}" type="pres">
      <dgm:prSet presAssocID="{48E11B03-A414-4D56-AA23-66C4868079B5}" presName="sibSpaceFour" presStyleCnt="0"/>
      <dgm:spPr/>
    </dgm:pt>
    <dgm:pt modelId="{09129784-5275-49AF-90AA-20CBE001E588}" type="pres">
      <dgm:prSet presAssocID="{34FDE657-D2EE-4487-A943-5FE4FF52ACEB}" presName="vertFour" presStyleCnt="0">
        <dgm:presLayoutVars>
          <dgm:chPref val="3"/>
        </dgm:presLayoutVars>
      </dgm:prSet>
      <dgm:spPr/>
    </dgm:pt>
    <dgm:pt modelId="{8626B454-4709-489B-9AA5-B169007051E2}" type="pres">
      <dgm:prSet presAssocID="{34FDE657-D2EE-4487-A943-5FE4FF52ACEB}" presName="txFour" presStyleLbl="node4" presStyleIdx="4" presStyleCnt="6">
        <dgm:presLayoutVars>
          <dgm:chPref val="3"/>
        </dgm:presLayoutVars>
      </dgm:prSet>
      <dgm:spPr/>
      <dgm:t>
        <a:bodyPr/>
        <a:lstStyle/>
        <a:p>
          <a:endParaRPr lang="es-MX"/>
        </a:p>
      </dgm:t>
    </dgm:pt>
    <dgm:pt modelId="{E28150DF-991E-4D57-8599-6267ECBDCF7C}" type="pres">
      <dgm:prSet presAssocID="{34FDE657-D2EE-4487-A943-5FE4FF52ACEB}" presName="horzFour" presStyleCnt="0"/>
      <dgm:spPr/>
    </dgm:pt>
    <dgm:pt modelId="{0C312DE8-D5CB-4BB8-985F-4A2D5BAB9DC2}" type="pres">
      <dgm:prSet presAssocID="{055BFB75-96D4-40E4-A96C-4B89F99D7B3A}" presName="sibSpaceFour" presStyleCnt="0"/>
      <dgm:spPr/>
    </dgm:pt>
    <dgm:pt modelId="{5547D31E-8848-4FC7-8CA6-5443ED4F9FA0}" type="pres">
      <dgm:prSet presAssocID="{B5103131-B638-4BCC-B6F6-67E51ABC3F6B}" presName="vertFour" presStyleCnt="0">
        <dgm:presLayoutVars>
          <dgm:chPref val="3"/>
        </dgm:presLayoutVars>
      </dgm:prSet>
      <dgm:spPr/>
    </dgm:pt>
    <dgm:pt modelId="{2CF691A2-210E-4667-9A5D-4A5C6B7B2E8D}" type="pres">
      <dgm:prSet presAssocID="{B5103131-B638-4BCC-B6F6-67E51ABC3F6B}" presName="txFour" presStyleLbl="node4" presStyleIdx="5" presStyleCnt="6">
        <dgm:presLayoutVars>
          <dgm:chPref val="3"/>
        </dgm:presLayoutVars>
      </dgm:prSet>
      <dgm:spPr/>
      <dgm:t>
        <a:bodyPr/>
        <a:lstStyle/>
        <a:p>
          <a:endParaRPr lang="es-MX"/>
        </a:p>
      </dgm:t>
    </dgm:pt>
    <dgm:pt modelId="{55970336-AC19-46B4-8641-6D4C38022096}" type="pres">
      <dgm:prSet presAssocID="{B5103131-B638-4BCC-B6F6-67E51ABC3F6B}" presName="horzFour" presStyleCnt="0"/>
      <dgm:spPr/>
    </dgm:pt>
  </dgm:ptLst>
  <dgm:cxnLst>
    <dgm:cxn modelId="{6B03D964-6A48-4621-AA60-94DD61DB70F3}" srcId="{894B5281-65AC-48A1-B5BB-FD0A56A969C8}" destId="{B9A87002-6517-4288-ADE4-20A2D64A2ADB}" srcOrd="0" destOrd="0" parTransId="{78B31A6B-BDD1-4C88-8862-EB31683518BA}" sibTransId="{3914CCD5-6FE2-4383-B371-46EB9656D75E}"/>
    <dgm:cxn modelId="{652D7B52-A07E-40FE-88FD-DCB7E18FDD37}" srcId="{B9A87002-6517-4288-ADE4-20A2D64A2ADB}" destId="{25DE6B0A-989B-427B-90AD-62B9CA9836AD}" srcOrd="0" destOrd="0" parTransId="{8001A886-0C2E-4BC4-A753-D418396ACE58}" sibTransId="{F4B0EC1C-08E8-4078-9C3F-3268AFA1E1F0}"/>
    <dgm:cxn modelId="{FB2A128E-D9D2-4C95-947A-88E459FA7A44}" type="presOf" srcId="{6D1D2CAF-0118-4E5D-AD2C-FC1AE59E038B}" destId="{13828813-4929-42A3-8570-49BA55FD7B6B}" srcOrd="0" destOrd="0" presId="urn:microsoft.com/office/officeart/2005/8/layout/hierarchy4"/>
    <dgm:cxn modelId="{2018FC79-7367-48EB-8BDE-6697652F6AF1}" type="presOf" srcId="{B9A87002-6517-4288-ADE4-20A2D64A2ADB}" destId="{A23E8E5B-1005-4D7D-9F9E-00CF61ED52FB}" srcOrd="0" destOrd="0" presId="urn:microsoft.com/office/officeart/2005/8/layout/hierarchy4"/>
    <dgm:cxn modelId="{3ED182CC-3935-4AE3-8D1E-C4E5D5EA3812}" srcId="{FDEA9268-8B18-4682-86F4-D01954CD2223}" destId="{9C74AB76-7B33-494D-8D5B-04BBCD66382F}" srcOrd="0" destOrd="0" parTransId="{5FFF1991-FE2B-4F5B-9DF2-91BECCB0FA68}" sibTransId="{48E11B03-A414-4D56-AA23-66C4868079B5}"/>
    <dgm:cxn modelId="{9A2D421B-D5B0-45DF-88A1-DFD3B2168A2C}" srcId="{25DE6B0A-989B-427B-90AD-62B9CA9836AD}" destId="{C0B9D614-277D-488B-B178-5466C890C8BE}" srcOrd="0" destOrd="0" parTransId="{FAED809D-D8FC-442D-8C1D-39AEEA68339C}" sibTransId="{4C2164C1-B3FC-43C8-8E39-7917F5FCC15F}"/>
    <dgm:cxn modelId="{D9435D6F-C5F8-4355-AE33-E4B127884311}" type="presOf" srcId="{C0B9D614-277D-488B-B178-5466C890C8BE}" destId="{DCE98618-654E-4D18-BC99-50D27B21B10C}" srcOrd="0" destOrd="0" presId="urn:microsoft.com/office/officeart/2005/8/layout/hierarchy4"/>
    <dgm:cxn modelId="{8E90B0FD-D72F-49BE-8AB0-7FEF786A0269}" type="presOf" srcId="{2E3E3D9B-FB56-4D1B-A449-FBFBF10637EB}" destId="{6F78845F-0DA9-4F4F-BD82-724F8148E8B1}" srcOrd="0" destOrd="0" presId="urn:microsoft.com/office/officeart/2005/8/layout/hierarchy4"/>
    <dgm:cxn modelId="{02B793A5-735A-498C-9DBD-C072AC315021}" srcId="{C0B9D614-277D-488B-B178-5466C890C8BE}" destId="{6D1D2CAF-0118-4E5D-AD2C-FC1AE59E038B}" srcOrd="0" destOrd="0" parTransId="{390E0890-96AC-4516-8853-1A113DE6E42A}" sibTransId="{F4ACF28B-1A4F-4789-A464-37A5C8EA4682}"/>
    <dgm:cxn modelId="{D7D1B59E-626A-49CF-8E6E-9DFBA0A21C27}" srcId="{25DE6B0A-989B-427B-90AD-62B9CA9836AD}" destId="{FDEA9268-8B18-4682-86F4-D01954CD2223}" srcOrd="1" destOrd="0" parTransId="{BB4463C3-8BC6-4450-AEEE-D4EF7BD051F2}" sibTransId="{2A283483-62BE-4449-9704-447342E3AAD6}"/>
    <dgm:cxn modelId="{AD2598D1-EB89-495B-8475-84729C70562F}" type="presOf" srcId="{F3D72C55-87C0-4623-9282-3E993532A4F3}" destId="{C6BBB7BC-B77D-4DDD-A0FA-D7DEA3BAB05B}" srcOrd="0" destOrd="0" presId="urn:microsoft.com/office/officeart/2005/8/layout/hierarchy4"/>
    <dgm:cxn modelId="{4C0906C9-6EAC-463A-9E02-3324749CFD2C}" srcId="{FDEA9268-8B18-4682-86F4-D01954CD2223}" destId="{34FDE657-D2EE-4487-A943-5FE4FF52ACEB}" srcOrd="1" destOrd="0" parTransId="{B9350419-9349-4263-9557-10D6604AB4FF}" sibTransId="{055BFB75-96D4-40E4-A96C-4B89F99D7B3A}"/>
    <dgm:cxn modelId="{A897F631-2543-40EC-9AF1-CD8281A19A8A}" srcId="{C0B9D614-277D-488B-B178-5466C890C8BE}" destId="{F3D72C55-87C0-4623-9282-3E993532A4F3}" srcOrd="2" destOrd="0" parTransId="{297A53FB-0E7C-45E5-840E-C5163C46A1BA}" sibTransId="{4666D64F-C325-4FC2-B4C8-B3FEA9B51F21}"/>
    <dgm:cxn modelId="{1A33B754-D3BC-4831-9C07-D09BC260A7EB}" type="presOf" srcId="{FDEA9268-8B18-4682-86F4-D01954CD2223}" destId="{42699976-3B85-4A04-8195-CB2B68092B3A}" srcOrd="0" destOrd="0" presId="urn:microsoft.com/office/officeart/2005/8/layout/hierarchy4"/>
    <dgm:cxn modelId="{9292560A-8057-41E8-AE76-25A74EBB12A9}" type="presOf" srcId="{894B5281-65AC-48A1-B5BB-FD0A56A969C8}" destId="{1823FB96-5828-460A-AE05-F65843BF913A}" srcOrd="0" destOrd="0" presId="urn:microsoft.com/office/officeart/2005/8/layout/hierarchy4"/>
    <dgm:cxn modelId="{F9592F2B-AC4D-4D94-ACE2-ADFF00CEABF8}" type="presOf" srcId="{9C74AB76-7B33-494D-8D5B-04BBCD66382F}" destId="{CABB8317-9B67-4318-BEE7-1C02A28FB413}" srcOrd="0" destOrd="0" presId="urn:microsoft.com/office/officeart/2005/8/layout/hierarchy4"/>
    <dgm:cxn modelId="{789FC9CE-49EB-4A29-85D7-CA31292D8796}" type="presOf" srcId="{34FDE657-D2EE-4487-A943-5FE4FF52ACEB}" destId="{8626B454-4709-489B-9AA5-B169007051E2}" srcOrd="0" destOrd="0" presId="urn:microsoft.com/office/officeart/2005/8/layout/hierarchy4"/>
    <dgm:cxn modelId="{D03F47C0-874F-4697-A69C-4A9AD99ECC5D}" type="presOf" srcId="{B5103131-B638-4BCC-B6F6-67E51ABC3F6B}" destId="{2CF691A2-210E-4667-9A5D-4A5C6B7B2E8D}" srcOrd="0" destOrd="0" presId="urn:microsoft.com/office/officeart/2005/8/layout/hierarchy4"/>
    <dgm:cxn modelId="{F73AFE3A-EF64-4F10-A40D-B9AAB7EB81AC}" type="presOf" srcId="{25DE6B0A-989B-427B-90AD-62B9CA9836AD}" destId="{D454A689-B6DF-4A6D-9725-F5FBCCB49AE8}" srcOrd="0" destOrd="0" presId="urn:microsoft.com/office/officeart/2005/8/layout/hierarchy4"/>
    <dgm:cxn modelId="{5FD6317E-FF79-4DB1-8159-8EE5E7933249}" srcId="{C0B9D614-277D-488B-B178-5466C890C8BE}" destId="{2E3E3D9B-FB56-4D1B-A449-FBFBF10637EB}" srcOrd="1" destOrd="0" parTransId="{4BC5CDF0-C1EE-4DAF-AA37-D963C6108A77}" sibTransId="{2CCB2ED5-5D6E-4CA2-A715-6A7B81B353A8}"/>
    <dgm:cxn modelId="{A4751427-4E81-4094-823B-A374EFE6258F}" srcId="{FDEA9268-8B18-4682-86F4-D01954CD2223}" destId="{B5103131-B638-4BCC-B6F6-67E51ABC3F6B}" srcOrd="2" destOrd="0" parTransId="{2C1AD350-DB8E-409E-8318-E00F19DAC5E8}" sibTransId="{1FFA6EDE-ABC7-4566-A292-61DAAFACDFAA}"/>
    <dgm:cxn modelId="{2E423616-6DED-4054-91E0-14B23D67068F}" type="presParOf" srcId="{1823FB96-5828-460A-AE05-F65843BF913A}" destId="{726CEF6C-B736-43A1-8294-6A1F68EACE2C}" srcOrd="0" destOrd="0" presId="urn:microsoft.com/office/officeart/2005/8/layout/hierarchy4"/>
    <dgm:cxn modelId="{141D874F-00CD-44CB-8815-3DF72E28099C}" type="presParOf" srcId="{726CEF6C-B736-43A1-8294-6A1F68EACE2C}" destId="{A23E8E5B-1005-4D7D-9F9E-00CF61ED52FB}" srcOrd="0" destOrd="0" presId="urn:microsoft.com/office/officeart/2005/8/layout/hierarchy4"/>
    <dgm:cxn modelId="{C5ED8CDF-C599-4A1B-89A1-AC986E366739}" type="presParOf" srcId="{726CEF6C-B736-43A1-8294-6A1F68EACE2C}" destId="{20FCFFDC-9827-4D8B-A92F-136AB8714439}" srcOrd="1" destOrd="0" presId="urn:microsoft.com/office/officeart/2005/8/layout/hierarchy4"/>
    <dgm:cxn modelId="{60691E1B-12DE-4D05-8E97-895481DEDE39}" type="presParOf" srcId="{726CEF6C-B736-43A1-8294-6A1F68EACE2C}" destId="{7FB3E86F-31A2-4E47-8B80-7C5C151C09D2}" srcOrd="2" destOrd="0" presId="urn:microsoft.com/office/officeart/2005/8/layout/hierarchy4"/>
    <dgm:cxn modelId="{71D51704-DFBE-4670-987D-71FC8C46F79A}" type="presParOf" srcId="{7FB3E86F-31A2-4E47-8B80-7C5C151C09D2}" destId="{8B1C3935-E049-4D61-8DDA-7982822A626D}" srcOrd="0" destOrd="0" presId="urn:microsoft.com/office/officeart/2005/8/layout/hierarchy4"/>
    <dgm:cxn modelId="{715439F5-A42B-4014-992E-F6B7FFF5D670}" type="presParOf" srcId="{8B1C3935-E049-4D61-8DDA-7982822A626D}" destId="{D454A689-B6DF-4A6D-9725-F5FBCCB49AE8}" srcOrd="0" destOrd="0" presId="urn:microsoft.com/office/officeart/2005/8/layout/hierarchy4"/>
    <dgm:cxn modelId="{A2DB3ED3-C0A8-44C2-9CD0-C3FDC57E86A5}" type="presParOf" srcId="{8B1C3935-E049-4D61-8DDA-7982822A626D}" destId="{5488C8B2-F7C0-409C-8FEB-8438EA99214F}" srcOrd="1" destOrd="0" presId="urn:microsoft.com/office/officeart/2005/8/layout/hierarchy4"/>
    <dgm:cxn modelId="{328469C3-1413-40FC-AED9-6B544266209E}" type="presParOf" srcId="{8B1C3935-E049-4D61-8DDA-7982822A626D}" destId="{74E8C2BF-95CA-4C44-86D6-8EB46A82D88F}" srcOrd="2" destOrd="0" presId="urn:microsoft.com/office/officeart/2005/8/layout/hierarchy4"/>
    <dgm:cxn modelId="{A6B25FC3-1BC2-4B00-AE64-BDA15478BC62}" type="presParOf" srcId="{74E8C2BF-95CA-4C44-86D6-8EB46A82D88F}" destId="{96F18B23-BB76-470F-9A0D-6545D435B9CA}" srcOrd="0" destOrd="0" presId="urn:microsoft.com/office/officeart/2005/8/layout/hierarchy4"/>
    <dgm:cxn modelId="{BFD31177-01D2-4B75-86B3-133B895614A8}" type="presParOf" srcId="{96F18B23-BB76-470F-9A0D-6545D435B9CA}" destId="{DCE98618-654E-4D18-BC99-50D27B21B10C}" srcOrd="0" destOrd="0" presId="urn:microsoft.com/office/officeart/2005/8/layout/hierarchy4"/>
    <dgm:cxn modelId="{7AAD0FF6-EE83-4E30-8D65-5266C95725EA}" type="presParOf" srcId="{96F18B23-BB76-470F-9A0D-6545D435B9CA}" destId="{C5EFBAF1-2EB0-49D3-A16D-9ABF60B85399}" srcOrd="1" destOrd="0" presId="urn:microsoft.com/office/officeart/2005/8/layout/hierarchy4"/>
    <dgm:cxn modelId="{6E994F98-0907-4784-B569-29CBBB04EBCE}" type="presParOf" srcId="{96F18B23-BB76-470F-9A0D-6545D435B9CA}" destId="{DF4A8CED-4EE2-4F4C-A314-E3B6D3538D44}" srcOrd="2" destOrd="0" presId="urn:microsoft.com/office/officeart/2005/8/layout/hierarchy4"/>
    <dgm:cxn modelId="{156A1302-1036-4F69-8EDE-63A078E1F39B}" type="presParOf" srcId="{DF4A8CED-4EE2-4F4C-A314-E3B6D3538D44}" destId="{72E140E0-9EF9-4A4C-BC52-04081350AC25}" srcOrd="0" destOrd="0" presId="urn:microsoft.com/office/officeart/2005/8/layout/hierarchy4"/>
    <dgm:cxn modelId="{C8AF7956-B3AF-4F6B-A875-E86176FA01E8}" type="presParOf" srcId="{72E140E0-9EF9-4A4C-BC52-04081350AC25}" destId="{13828813-4929-42A3-8570-49BA55FD7B6B}" srcOrd="0" destOrd="0" presId="urn:microsoft.com/office/officeart/2005/8/layout/hierarchy4"/>
    <dgm:cxn modelId="{5F33FE95-5019-4A60-9C39-07506C3AC821}" type="presParOf" srcId="{72E140E0-9EF9-4A4C-BC52-04081350AC25}" destId="{206FF787-AD25-40DF-B161-89EB8620E147}" srcOrd="1" destOrd="0" presId="urn:microsoft.com/office/officeart/2005/8/layout/hierarchy4"/>
    <dgm:cxn modelId="{2BF6E09F-10A3-4B24-86C9-74EABC0C56F5}" type="presParOf" srcId="{DF4A8CED-4EE2-4F4C-A314-E3B6D3538D44}" destId="{F55A0EB9-125D-4476-A999-2098B623075A}" srcOrd="1" destOrd="0" presId="urn:microsoft.com/office/officeart/2005/8/layout/hierarchy4"/>
    <dgm:cxn modelId="{F349CA4C-97B3-421D-9752-36F361904473}" type="presParOf" srcId="{DF4A8CED-4EE2-4F4C-A314-E3B6D3538D44}" destId="{C3669B3E-3EDF-4790-84DB-B2CDC475B1FD}" srcOrd="2" destOrd="0" presId="urn:microsoft.com/office/officeart/2005/8/layout/hierarchy4"/>
    <dgm:cxn modelId="{A97A937F-108F-497A-B4A3-B1DF996A3D4F}" type="presParOf" srcId="{C3669B3E-3EDF-4790-84DB-B2CDC475B1FD}" destId="{6F78845F-0DA9-4F4F-BD82-724F8148E8B1}" srcOrd="0" destOrd="0" presId="urn:microsoft.com/office/officeart/2005/8/layout/hierarchy4"/>
    <dgm:cxn modelId="{5AF57DF9-A600-4AD4-8C7B-2B26BE8ABF3A}" type="presParOf" srcId="{C3669B3E-3EDF-4790-84DB-B2CDC475B1FD}" destId="{952BC019-5042-4D05-9C3C-3A1E393FA384}" srcOrd="1" destOrd="0" presId="urn:microsoft.com/office/officeart/2005/8/layout/hierarchy4"/>
    <dgm:cxn modelId="{BC6B3BFF-1623-47A9-A60A-F37239FC2129}" type="presParOf" srcId="{DF4A8CED-4EE2-4F4C-A314-E3B6D3538D44}" destId="{566140A1-2ED0-4931-8EC9-5029FFB72958}" srcOrd="3" destOrd="0" presId="urn:microsoft.com/office/officeart/2005/8/layout/hierarchy4"/>
    <dgm:cxn modelId="{3C863DB3-3CE1-4D59-B713-FA88D1E90B51}" type="presParOf" srcId="{DF4A8CED-4EE2-4F4C-A314-E3B6D3538D44}" destId="{22637FBA-86B7-4380-A478-6F54D63C81FE}" srcOrd="4" destOrd="0" presId="urn:microsoft.com/office/officeart/2005/8/layout/hierarchy4"/>
    <dgm:cxn modelId="{1CB954B3-F19D-47F3-8E94-7A2153B2E4B1}" type="presParOf" srcId="{22637FBA-86B7-4380-A478-6F54D63C81FE}" destId="{C6BBB7BC-B77D-4DDD-A0FA-D7DEA3BAB05B}" srcOrd="0" destOrd="0" presId="urn:microsoft.com/office/officeart/2005/8/layout/hierarchy4"/>
    <dgm:cxn modelId="{D89703F5-E521-4549-A01C-B303EBF0D805}" type="presParOf" srcId="{22637FBA-86B7-4380-A478-6F54D63C81FE}" destId="{6C76B8AC-3274-45AE-AE31-75FD0DB836F0}" srcOrd="1" destOrd="0" presId="urn:microsoft.com/office/officeart/2005/8/layout/hierarchy4"/>
    <dgm:cxn modelId="{D0A2D7BA-D949-4534-9B34-4DAF8D9185D6}" type="presParOf" srcId="{74E8C2BF-95CA-4C44-86D6-8EB46A82D88F}" destId="{0F51DFA9-F6BD-4EE4-9E3E-6A3886BF2017}" srcOrd="1" destOrd="0" presId="urn:microsoft.com/office/officeart/2005/8/layout/hierarchy4"/>
    <dgm:cxn modelId="{BA2A10BA-5ECA-4FAD-A2DD-39D0F7756824}" type="presParOf" srcId="{74E8C2BF-95CA-4C44-86D6-8EB46A82D88F}" destId="{E1D8628D-A704-4FA2-9BBE-189EBD187602}" srcOrd="2" destOrd="0" presId="urn:microsoft.com/office/officeart/2005/8/layout/hierarchy4"/>
    <dgm:cxn modelId="{0936910B-7E80-4ED5-978D-917EB4C56FF6}" type="presParOf" srcId="{E1D8628D-A704-4FA2-9BBE-189EBD187602}" destId="{42699976-3B85-4A04-8195-CB2B68092B3A}" srcOrd="0" destOrd="0" presId="urn:microsoft.com/office/officeart/2005/8/layout/hierarchy4"/>
    <dgm:cxn modelId="{8D1CE2A4-890F-4F8A-98F5-1563CAC43D55}" type="presParOf" srcId="{E1D8628D-A704-4FA2-9BBE-189EBD187602}" destId="{B9A38915-5FC6-4A59-BF30-76B5BE583049}" srcOrd="1" destOrd="0" presId="urn:microsoft.com/office/officeart/2005/8/layout/hierarchy4"/>
    <dgm:cxn modelId="{CE2FDD70-CF30-49B9-B0AF-1EC33E40CA52}" type="presParOf" srcId="{E1D8628D-A704-4FA2-9BBE-189EBD187602}" destId="{41815E69-B920-4DF6-A110-2D59097BD409}" srcOrd="2" destOrd="0" presId="urn:microsoft.com/office/officeart/2005/8/layout/hierarchy4"/>
    <dgm:cxn modelId="{3D258E4D-D115-4467-8D58-E8F2F275BA1F}" type="presParOf" srcId="{41815E69-B920-4DF6-A110-2D59097BD409}" destId="{894BFBA6-EB59-4149-8A58-3FF24698A622}" srcOrd="0" destOrd="0" presId="urn:microsoft.com/office/officeart/2005/8/layout/hierarchy4"/>
    <dgm:cxn modelId="{FFE7C113-8A97-44BB-9EA8-E48B498CE3E3}" type="presParOf" srcId="{894BFBA6-EB59-4149-8A58-3FF24698A622}" destId="{CABB8317-9B67-4318-BEE7-1C02A28FB413}" srcOrd="0" destOrd="0" presId="urn:microsoft.com/office/officeart/2005/8/layout/hierarchy4"/>
    <dgm:cxn modelId="{F78B5C91-D69F-4D54-9CFD-9A58DA8FF8A7}" type="presParOf" srcId="{894BFBA6-EB59-4149-8A58-3FF24698A622}" destId="{7EDFFBCE-0592-4B29-AFA7-9A4734F4CA03}" srcOrd="1" destOrd="0" presId="urn:microsoft.com/office/officeart/2005/8/layout/hierarchy4"/>
    <dgm:cxn modelId="{EC802974-090F-491E-B8D3-F58454031793}" type="presParOf" srcId="{41815E69-B920-4DF6-A110-2D59097BD409}" destId="{4D58CCAA-1405-4D07-9BA8-0AE740FF38A2}" srcOrd="1" destOrd="0" presId="urn:microsoft.com/office/officeart/2005/8/layout/hierarchy4"/>
    <dgm:cxn modelId="{892D446F-46E9-4E10-85AE-8E75D326F862}" type="presParOf" srcId="{41815E69-B920-4DF6-A110-2D59097BD409}" destId="{09129784-5275-49AF-90AA-20CBE001E588}" srcOrd="2" destOrd="0" presId="urn:microsoft.com/office/officeart/2005/8/layout/hierarchy4"/>
    <dgm:cxn modelId="{B1F0E132-5C78-47CF-A32E-5DBB6DED14B3}" type="presParOf" srcId="{09129784-5275-49AF-90AA-20CBE001E588}" destId="{8626B454-4709-489B-9AA5-B169007051E2}" srcOrd="0" destOrd="0" presId="urn:microsoft.com/office/officeart/2005/8/layout/hierarchy4"/>
    <dgm:cxn modelId="{968CEB39-BF97-43D1-BF8A-03F602FD237C}" type="presParOf" srcId="{09129784-5275-49AF-90AA-20CBE001E588}" destId="{E28150DF-991E-4D57-8599-6267ECBDCF7C}" srcOrd="1" destOrd="0" presId="urn:microsoft.com/office/officeart/2005/8/layout/hierarchy4"/>
    <dgm:cxn modelId="{4A651767-E3F7-4749-A1B9-42F0D9BD4B97}" type="presParOf" srcId="{41815E69-B920-4DF6-A110-2D59097BD409}" destId="{0C312DE8-D5CB-4BB8-985F-4A2D5BAB9DC2}" srcOrd="3" destOrd="0" presId="urn:microsoft.com/office/officeart/2005/8/layout/hierarchy4"/>
    <dgm:cxn modelId="{73C5EBA8-B9A1-4A06-9C03-311348AA0C23}" type="presParOf" srcId="{41815E69-B920-4DF6-A110-2D59097BD409}" destId="{5547D31E-8848-4FC7-8CA6-5443ED4F9FA0}" srcOrd="4" destOrd="0" presId="urn:microsoft.com/office/officeart/2005/8/layout/hierarchy4"/>
    <dgm:cxn modelId="{89EF1DE4-8F4A-4F66-8CD8-B1325696F07C}" type="presParOf" srcId="{5547D31E-8848-4FC7-8CA6-5443ED4F9FA0}" destId="{2CF691A2-210E-4667-9A5D-4A5C6B7B2E8D}" srcOrd="0" destOrd="0" presId="urn:microsoft.com/office/officeart/2005/8/layout/hierarchy4"/>
    <dgm:cxn modelId="{8249F5EF-39CC-4A7A-A689-6681D03E6B4B}" type="presParOf" srcId="{5547D31E-8848-4FC7-8CA6-5443ED4F9FA0}" destId="{55970336-AC19-46B4-8641-6D4C3802209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3E8E5B-1005-4D7D-9F9E-00CF61ED52FB}">
      <dsp:nvSpPr>
        <dsp:cNvPr id="0" name=""/>
        <dsp:cNvSpPr/>
      </dsp:nvSpPr>
      <dsp:spPr>
        <a:xfrm>
          <a:off x="4924" y="0"/>
          <a:ext cx="5258491"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solidFill>
                <a:schemeClr val="accent2">
                  <a:lumMod val="75000"/>
                </a:schemeClr>
              </a:solidFill>
            </a:rPr>
            <a:t>Presidente</a:t>
          </a:r>
        </a:p>
        <a:p>
          <a:pPr lvl="0" algn="ctr" defTabSz="1333500">
            <a:lnSpc>
              <a:spcPct val="90000"/>
            </a:lnSpc>
            <a:spcBef>
              <a:spcPct val="0"/>
            </a:spcBef>
            <a:spcAft>
              <a:spcPct val="35000"/>
            </a:spcAft>
          </a:pPr>
          <a:r>
            <a:rPr lang="es-ES" sz="3000" kern="1200" dirty="0"/>
            <a:t>Gabriel Molina</a:t>
          </a:r>
        </a:p>
      </dsp:txBody>
      <dsp:txXfrm>
        <a:off x="4924" y="0"/>
        <a:ext cx="5258491" cy="1276587"/>
      </dsp:txXfrm>
    </dsp:sp>
    <dsp:sp modelId="{D454A689-B6DF-4A6D-9725-F5FBCCB49AE8}">
      <dsp:nvSpPr>
        <dsp:cNvPr id="0" name=""/>
        <dsp:cNvSpPr/>
      </dsp:nvSpPr>
      <dsp:spPr>
        <a:xfrm>
          <a:off x="2462" y="1347709"/>
          <a:ext cx="5258491"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solidFill>
                <a:schemeClr val="accent2">
                  <a:lumMod val="75000"/>
                </a:schemeClr>
              </a:solidFill>
            </a:rPr>
            <a:t>Vicepresidente</a:t>
          </a:r>
        </a:p>
        <a:p>
          <a:pPr lvl="0" algn="ctr" defTabSz="1333500">
            <a:lnSpc>
              <a:spcPct val="90000"/>
            </a:lnSpc>
            <a:spcBef>
              <a:spcPct val="0"/>
            </a:spcBef>
            <a:spcAft>
              <a:spcPct val="35000"/>
            </a:spcAft>
          </a:pPr>
          <a:r>
            <a:rPr lang="es-ES" sz="3000" kern="1200" dirty="0"/>
            <a:t>Luciana </a:t>
          </a:r>
          <a:r>
            <a:rPr lang="es-ES" sz="3000" kern="1200" dirty="0" err="1"/>
            <a:t>Cosatti</a:t>
          </a:r>
          <a:endParaRPr lang="es-ES" sz="3000" kern="1200" dirty="0"/>
        </a:p>
      </dsp:txBody>
      <dsp:txXfrm>
        <a:off x="2462" y="1347709"/>
        <a:ext cx="5258491" cy="1276587"/>
      </dsp:txXfrm>
    </dsp:sp>
    <dsp:sp modelId="{DCE98618-654E-4D18-BC99-50D27B21B10C}">
      <dsp:nvSpPr>
        <dsp:cNvPr id="0" name=""/>
        <dsp:cNvSpPr/>
      </dsp:nvSpPr>
      <dsp:spPr>
        <a:xfrm>
          <a:off x="2462" y="2695034"/>
          <a:ext cx="261121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solidFill>
                <a:schemeClr val="accent2">
                  <a:lumMod val="75000"/>
                </a:schemeClr>
              </a:solidFill>
            </a:rPr>
            <a:t>Secretario General</a:t>
          </a:r>
        </a:p>
        <a:p>
          <a:pPr lvl="0" algn="ctr" defTabSz="977900">
            <a:lnSpc>
              <a:spcPct val="90000"/>
            </a:lnSpc>
            <a:spcBef>
              <a:spcPct val="0"/>
            </a:spcBef>
            <a:spcAft>
              <a:spcPct val="35000"/>
            </a:spcAft>
          </a:pPr>
          <a:r>
            <a:rPr lang="es-ES" sz="2200" kern="1200" dirty="0"/>
            <a:t>Imanol López</a:t>
          </a:r>
        </a:p>
      </dsp:txBody>
      <dsp:txXfrm>
        <a:off x="2462" y="2695034"/>
        <a:ext cx="2611219" cy="1276587"/>
      </dsp:txXfrm>
    </dsp:sp>
    <dsp:sp modelId="{13828813-4929-42A3-8570-49BA55FD7B6B}">
      <dsp:nvSpPr>
        <dsp:cNvPr id="0" name=""/>
        <dsp:cNvSpPr/>
      </dsp:nvSpPr>
      <dsp:spPr>
        <a:xfrm>
          <a:off x="2462" y="4042359"/>
          <a:ext cx="85838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2">
                  <a:lumMod val="75000"/>
                </a:schemeClr>
              </a:solidFill>
            </a:rPr>
            <a:t>1° Vocal titular</a:t>
          </a:r>
        </a:p>
        <a:p>
          <a:pPr lvl="0" algn="ctr" defTabSz="488950">
            <a:lnSpc>
              <a:spcPct val="90000"/>
            </a:lnSpc>
            <a:spcBef>
              <a:spcPct val="0"/>
            </a:spcBef>
            <a:spcAft>
              <a:spcPct val="35000"/>
            </a:spcAft>
          </a:pPr>
          <a:r>
            <a:rPr lang="es-ES" sz="1100" kern="1200" dirty="0"/>
            <a:t>Lucas </a:t>
          </a:r>
          <a:r>
            <a:rPr lang="es-ES" sz="1100" kern="1200" dirty="0" err="1"/>
            <a:t>Retrive</a:t>
          </a:r>
          <a:endParaRPr lang="es-ES" sz="1100" kern="1200" dirty="0"/>
        </a:p>
      </dsp:txBody>
      <dsp:txXfrm>
        <a:off x="2462" y="4042359"/>
        <a:ext cx="858389" cy="1276587"/>
      </dsp:txXfrm>
    </dsp:sp>
    <dsp:sp modelId="{6F78845F-0DA9-4F4F-BD82-724F8148E8B1}">
      <dsp:nvSpPr>
        <dsp:cNvPr id="0" name=""/>
        <dsp:cNvSpPr/>
      </dsp:nvSpPr>
      <dsp:spPr>
        <a:xfrm>
          <a:off x="878877" y="4042359"/>
          <a:ext cx="85838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2">
                  <a:lumMod val="75000"/>
                </a:schemeClr>
              </a:solidFill>
            </a:rPr>
            <a:t>1° Vocal suplente</a:t>
          </a:r>
        </a:p>
        <a:p>
          <a:pPr lvl="0" algn="ctr" defTabSz="488950">
            <a:lnSpc>
              <a:spcPct val="90000"/>
            </a:lnSpc>
            <a:spcBef>
              <a:spcPct val="0"/>
            </a:spcBef>
            <a:spcAft>
              <a:spcPct val="35000"/>
            </a:spcAft>
          </a:pPr>
          <a:r>
            <a:rPr lang="es-ES" sz="1100" kern="1200" dirty="0"/>
            <a:t>Agustín </a:t>
          </a:r>
          <a:r>
            <a:rPr lang="es-ES" sz="1100" kern="1200" dirty="0" err="1"/>
            <a:t>Soldatti</a:t>
          </a:r>
          <a:endParaRPr lang="es-ES" sz="1100" kern="1200" dirty="0"/>
        </a:p>
      </dsp:txBody>
      <dsp:txXfrm>
        <a:off x="878877" y="4042359"/>
        <a:ext cx="858389" cy="1276587"/>
      </dsp:txXfrm>
    </dsp:sp>
    <dsp:sp modelId="{C6BBB7BC-B77D-4DDD-A0FA-D7DEA3BAB05B}">
      <dsp:nvSpPr>
        <dsp:cNvPr id="0" name=""/>
        <dsp:cNvSpPr/>
      </dsp:nvSpPr>
      <dsp:spPr>
        <a:xfrm>
          <a:off x="1755292" y="4042359"/>
          <a:ext cx="85838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2">
                  <a:lumMod val="75000"/>
                </a:schemeClr>
              </a:solidFill>
            </a:rPr>
            <a:t>2° Vocal titular</a:t>
          </a:r>
        </a:p>
        <a:p>
          <a:pPr lvl="0" algn="ctr" defTabSz="488950">
            <a:lnSpc>
              <a:spcPct val="90000"/>
            </a:lnSpc>
            <a:spcBef>
              <a:spcPct val="0"/>
            </a:spcBef>
            <a:spcAft>
              <a:spcPct val="35000"/>
            </a:spcAft>
          </a:pPr>
          <a:r>
            <a:rPr lang="es-ES" sz="1100" kern="1200" dirty="0" err="1"/>
            <a:t>Agostina</a:t>
          </a:r>
          <a:r>
            <a:rPr lang="es-ES" sz="1100" kern="1200" dirty="0"/>
            <a:t> Roma</a:t>
          </a:r>
        </a:p>
      </dsp:txBody>
      <dsp:txXfrm>
        <a:off x="1755292" y="4042359"/>
        <a:ext cx="858389" cy="1276587"/>
      </dsp:txXfrm>
    </dsp:sp>
    <dsp:sp modelId="{42699976-3B85-4A04-8195-CB2B68092B3A}">
      <dsp:nvSpPr>
        <dsp:cNvPr id="0" name=""/>
        <dsp:cNvSpPr/>
      </dsp:nvSpPr>
      <dsp:spPr>
        <a:xfrm>
          <a:off x="2649734" y="2695034"/>
          <a:ext cx="261121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solidFill>
                <a:schemeClr val="accent2">
                  <a:lumMod val="75000"/>
                </a:schemeClr>
              </a:solidFill>
            </a:rPr>
            <a:t>Tesorero</a:t>
          </a:r>
        </a:p>
        <a:p>
          <a:pPr lvl="0" algn="ctr" defTabSz="977900">
            <a:lnSpc>
              <a:spcPct val="90000"/>
            </a:lnSpc>
            <a:spcBef>
              <a:spcPct val="0"/>
            </a:spcBef>
            <a:spcAft>
              <a:spcPct val="35000"/>
            </a:spcAft>
          </a:pPr>
          <a:r>
            <a:rPr lang="es-ES" sz="2200" kern="1200" dirty="0"/>
            <a:t>Franco Luque</a:t>
          </a:r>
        </a:p>
      </dsp:txBody>
      <dsp:txXfrm>
        <a:off x="2649734" y="2695034"/>
        <a:ext cx="2611219" cy="1276587"/>
      </dsp:txXfrm>
    </dsp:sp>
    <dsp:sp modelId="{CABB8317-9B67-4318-BEE7-1C02A28FB413}">
      <dsp:nvSpPr>
        <dsp:cNvPr id="0" name=""/>
        <dsp:cNvSpPr/>
      </dsp:nvSpPr>
      <dsp:spPr>
        <a:xfrm>
          <a:off x="2649734" y="4042359"/>
          <a:ext cx="85838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2">
                  <a:lumMod val="75000"/>
                </a:schemeClr>
              </a:solidFill>
            </a:rPr>
            <a:t>2° Vocal suplente</a:t>
          </a:r>
        </a:p>
        <a:p>
          <a:pPr lvl="0" algn="ctr" defTabSz="488950">
            <a:lnSpc>
              <a:spcPct val="90000"/>
            </a:lnSpc>
            <a:spcBef>
              <a:spcPct val="0"/>
            </a:spcBef>
            <a:spcAft>
              <a:spcPct val="35000"/>
            </a:spcAft>
          </a:pPr>
          <a:r>
            <a:rPr lang="es-ES" sz="1100" kern="1200" dirty="0" err="1"/>
            <a:t>Ayelén</a:t>
          </a:r>
          <a:r>
            <a:rPr lang="es-ES" sz="1100" kern="1200" dirty="0"/>
            <a:t> Hernández</a:t>
          </a:r>
        </a:p>
      </dsp:txBody>
      <dsp:txXfrm>
        <a:off x="2649734" y="4042359"/>
        <a:ext cx="858389" cy="1276587"/>
      </dsp:txXfrm>
    </dsp:sp>
    <dsp:sp modelId="{8626B454-4709-489B-9AA5-B169007051E2}">
      <dsp:nvSpPr>
        <dsp:cNvPr id="0" name=""/>
        <dsp:cNvSpPr/>
      </dsp:nvSpPr>
      <dsp:spPr>
        <a:xfrm>
          <a:off x="3526149" y="4042359"/>
          <a:ext cx="85838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2">
                  <a:lumMod val="75000"/>
                </a:schemeClr>
              </a:solidFill>
            </a:rPr>
            <a:t>3° Vocal titular</a:t>
          </a:r>
        </a:p>
        <a:p>
          <a:pPr lvl="0" algn="ctr" defTabSz="488950">
            <a:lnSpc>
              <a:spcPct val="90000"/>
            </a:lnSpc>
            <a:spcBef>
              <a:spcPct val="0"/>
            </a:spcBef>
            <a:spcAft>
              <a:spcPct val="35000"/>
            </a:spcAft>
          </a:pPr>
          <a:r>
            <a:rPr lang="es-ES" sz="1100" kern="1200" dirty="0"/>
            <a:t>Franco </a:t>
          </a:r>
          <a:r>
            <a:rPr lang="es-ES" sz="1100" kern="1200" dirty="0" err="1"/>
            <a:t>Spósito</a:t>
          </a:r>
          <a:endParaRPr lang="es-ES" sz="1100" kern="1200" dirty="0"/>
        </a:p>
      </dsp:txBody>
      <dsp:txXfrm>
        <a:off x="3526149" y="4042359"/>
        <a:ext cx="858389" cy="1276587"/>
      </dsp:txXfrm>
    </dsp:sp>
    <dsp:sp modelId="{2CF691A2-210E-4667-9A5D-4A5C6B7B2E8D}">
      <dsp:nvSpPr>
        <dsp:cNvPr id="0" name=""/>
        <dsp:cNvSpPr/>
      </dsp:nvSpPr>
      <dsp:spPr>
        <a:xfrm>
          <a:off x="4402564" y="4042359"/>
          <a:ext cx="858389" cy="127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2">
                  <a:lumMod val="75000"/>
                </a:schemeClr>
              </a:solidFill>
            </a:rPr>
            <a:t>3° Vocal suplente</a:t>
          </a:r>
        </a:p>
        <a:p>
          <a:pPr lvl="0" algn="ctr" defTabSz="488950">
            <a:lnSpc>
              <a:spcPct val="90000"/>
            </a:lnSpc>
            <a:spcBef>
              <a:spcPct val="0"/>
            </a:spcBef>
            <a:spcAft>
              <a:spcPct val="35000"/>
            </a:spcAft>
          </a:pPr>
          <a:r>
            <a:rPr lang="es-ES" sz="1100" kern="1200" dirty="0" err="1"/>
            <a:t>Sofia</a:t>
          </a:r>
          <a:r>
            <a:rPr lang="es-ES" sz="1100" kern="1200" dirty="0"/>
            <a:t>      </a:t>
          </a:r>
          <a:r>
            <a:rPr lang="es-ES" sz="1100" kern="1200" dirty="0" err="1"/>
            <a:t>Fanar</a:t>
          </a:r>
          <a:endParaRPr lang="es-ES" sz="1100" kern="1200" dirty="0"/>
        </a:p>
      </dsp:txBody>
      <dsp:txXfrm>
        <a:off x="4402564" y="4042359"/>
        <a:ext cx="858389" cy="12765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a:stretch/>
        </p:blipFill>
        <p:spPr>
          <a:xfrm>
            <a:off x="5437964" y="609600"/>
            <a:ext cx="3642357" cy="3642357"/>
          </a:xfrm>
          <a:prstGeom prst="rect">
            <a:avLst/>
          </a:prstGeom>
        </p:spPr>
      </p:pic>
      <p:pic>
        <p:nvPicPr>
          <p:cNvPr id="9" name="Imagen 8"/>
          <p:cNvPicPr>
            <a:picLocks noChangeAspect="1"/>
          </p:cNvPicPr>
          <p:nvPr/>
        </p:nvPicPr>
        <p:blipFill>
          <a:blip r:embed="rId3">
            <a:extLst/>
          </a:blip>
          <a:stretch>
            <a:fillRect/>
          </a:stretch>
        </p:blipFill>
        <p:spPr>
          <a:xfrm>
            <a:off x="985968" y="1318416"/>
            <a:ext cx="3861806" cy="2271120"/>
          </a:xfrm>
          <a:prstGeom prst="rect">
            <a:avLst/>
          </a:prstGeom>
        </p:spPr>
      </p:pic>
      <p:sp>
        <p:nvSpPr>
          <p:cNvPr id="2" name="Título 1"/>
          <p:cNvSpPr>
            <a:spLocks noGrp="1"/>
          </p:cNvSpPr>
          <p:nvPr>
            <p:ph type="ctrTitle"/>
          </p:nvPr>
        </p:nvSpPr>
        <p:spPr>
          <a:xfrm>
            <a:off x="985968" y="4237690"/>
            <a:ext cx="8288035" cy="1095059"/>
          </a:xfrm>
        </p:spPr>
        <p:txBody>
          <a:bodyPr>
            <a:normAutofit/>
          </a:bodyPr>
          <a:lstStyle/>
          <a:p>
            <a:pPr algn="l"/>
            <a:r>
              <a:rPr lang="es-AR" sz="4800" dirty="0"/>
              <a:t>ARDEIQ</a:t>
            </a:r>
          </a:p>
        </p:txBody>
      </p:sp>
      <p:sp>
        <p:nvSpPr>
          <p:cNvPr id="3" name="Subtítulo 2"/>
          <p:cNvSpPr>
            <a:spLocks noGrp="1"/>
          </p:cNvSpPr>
          <p:nvPr>
            <p:ph type="subTitle" idx="1"/>
          </p:nvPr>
        </p:nvSpPr>
        <p:spPr>
          <a:xfrm>
            <a:off x="985968" y="5334339"/>
            <a:ext cx="8288035" cy="471488"/>
          </a:xfrm>
        </p:spPr>
        <p:txBody>
          <a:bodyPr>
            <a:normAutofit/>
          </a:bodyPr>
          <a:lstStyle/>
          <a:p>
            <a:pPr algn="l"/>
            <a:r>
              <a:rPr lang="es-AR"/>
              <a:t>Asociación Regional Delta de Estudiantes de Ingeniería Química</a:t>
            </a:r>
          </a:p>
        </p:txBody>
      </p:sp>
    </p:spTree>
    <p:extLst>
      <p:ext uri="{BB962C8B-B14F-4D97-AF65-F5344CB8AC3E}">
        <p14:creationId xmlns:p14="http://schemas.microsoft.com/office/powerpoint/2010/main" xmlns="" val="260364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CoNEIQ</a:t>
            </a:r>
            <a:endParaRPr lang="es-AR" dirty="0"/>
          </a:p>
        </p:txBody>
      </p:sp>
      <p:sp>
        <p:nvSpPr>
          <p:cNvPr id="3" name="Marcador de contenido 2"/>
          <p:cNvSpPr>
            <a:spLocks noGrp="1"/>
          </p:cNvSpPr>
          <p:nvPr>
            <p:ph idx="1"/>
          </p:nvPr>
        </p:nvSpPr>
        <p:spPr>
          <a:xfrm>
            <a:off x="677334" y="1433384"/>
            <a:ext cx="4549574" cy="4689623"/>
          </a:xfrm>
        </p:spPr>
        <p:txBody>
          <a:bodyPr>
            <a:normAutofit fontScale="92500" lnSpcReduction="10000"/>
          </a:bodyPr>
          <a:lstStyle/>
          <a:p>
            <a:pPr algn="just">
              <a:buFont typeface="Wingdings" pitchFamily="2" charset="2"/>
              <a:buChar char="Ø"/>
            </a:pPr>
            <a:r>
              <a:rPr lang="es-MX" sz="1400" dirty="0"/>
              <a:t>El Congreso de Estudiantes de Ingeniería Química (</a:t>
            </a:r>
            <a:r>
              <a:rPr lang="es-MX" sz="1400" dirty="0" err="1"/>
              <a:t>CoNEIQ</a:t>
            </a:r>
            <a:r>
              <a:rPr lang="es-MX" sz="1400" dirty="0"/>
              <a:t>) es un evento que se realiza anualmente, donde asisten aproximadamente 1000 personas de todo el país; en él se llevan a cabo actividades como cursos, conferencias, visitas técnicas, actividades culturales y solidarias, entre otras.</a:t>
            </a:r>
          </a:p>
          <a:p>
            <a:pPr algn="just">
              <a:buFont typeface="Wingdings" pitchFamily="2" charset="2"/>
              <a:buChar char="Ø"/>
            </a:pPr>
            <a:r>
              <a:rPr lang="es-MX" sz="1400" dirty="0"/>
              <a:t>El Congreso de Estudiantes de Ingeniería Química se realiza cada año en una ciudad diferente, organizado por una de las 26 asociaciones de estudiantes de Ingeniería Química de todo el país.</a:t>
            </a:r>
          </a:p>
          <a:p>
            <a:pPr algn="just">
              <a:buFont typeface="Wingdings" pitchFamily="2" charset="2"/>
              <a:buChar char="Ø"/>
            </a:pPr>
            <a:r>
              <a:rPr lang="es-MX" sz="1400" dirty="0"/>
              <a:t>Están invitados a participar del Congreso, profesionales en formación y con título de grado de la carrera de Ingeniería Química y carreras afines, empresarios, investigadores, docentes, así como  público emprendedor de nuestro país y la región.</a:t>
            </a:r>
          </a:p>
          <a:p>
            <a:pPr algn="just">
              <a:buFont typeface="Wingdings" pitchFamily="2" charset="2"/>
              <a:buChar char="Ø"/>
            </a:pPr>
            <a:r>
              <a:rPr lang="es-MX" sz="1400" dirty="0"/>
              <a:t>La duración del evento es de cinco días y se lleva a cabo, generalmente, en el segundo semestre del año, constituyendo así la actividad de mayor envergadura en materia de encuentros para  estudiantes de Ingeniería Química a nivel nacional.</a:t>
            </a:r>
          </a:p>
          <a:p>
            <a:pPr algn="just">
              <a:buFont typeface="Wingdings" pitchFamily="2" charset="2"/>
              <a:buChar char="Ø"/>
            </a:pPr>
            <a:r>
              <a:rPr lang="es-MX" sz="1400" dirty="0"/>
              <a:t>El año pasado, fue llevado a cao por AREIQ, en la ciudad de Rosario.</a:t>
            </a:r>
            <a:endParaRPr lang="es-AR" sz="1400" dirty="0"/>
          </a:p>
        </p:txBody>
      </p:sp>
      <p:pic>
        <p:nvPicPr>
          <p:cNvPr id="4098" name="Picture 2" descr="c:\Users\Luciana\Downloads\14890318_1190442341063063_6644046838858808813_o.jpg"/>
          <p:cNvPicPr>
            <a:picLocks noChangeAspect="1" noChangeArrowheads="1"/>
          </p:cNvPicPr>
          <p:nvPr/>
        </p:nvPicPr>
        <p:blipFill>
          <a:blip r:embed="rId2"/>
          <a:srcRect/>
          <a:stretch>
            <a:fillRect/>
          </a:stretch>
        </p:blipFill>
        <p:spPr bwMode="auto">
          <a:xfrm>
            <a:off x="5671752" y="1961936"/>
            <a:ext cx="5572897" cy="3400745"/>
          </a:xfrm>
          <a:prstGeom prst="rect">
            <a:avLst/>
          </a:prstGeom>
          <a:noFill/>
        </p:spPr>
      </p:pic>
    </p:spTree>
    <p:extLst>
      <p:ext uri="{BB962C8B-B14F-4D97-AF65-F5344CB8AC3E}">
        <p14:creationId xmlns:p14="http://schemas.microsoft.com/office/powerpoint/2010/main" xmlns="" val="258461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Contrato de Responsabilidad</a:t>
            </a:r>
          </a:p>
        </p:txBody>
      </p:sp>
      <p:sp>
        <p:nvSpPr>
          <p:cNvPr id="3" name="2 Marcador de contenido"/>
          <p:cNvSpPr>
            <a:spLocks noGrp="1"/>
          </p:cNvSpPr>
          <p:nvPr>
            <p:ph idx="1"/>
          </p:nvPr>
        </p:nvSpPr>
        <p:spPr>
          <a:xfrm>
            <a:off x="677333" y="1587261"/>
            <a:ext cx="10295467" cy="4454102"/>
          </a:xfrm>
        </p:spPr>
        <p:txBody>
          <a:bodyPr>
            <a:noAutofit/>
          </a:bodyPr>
          <a:lstStyle/>
          <a:p>
            <a:pPr algn="just">
              <a:buFont typeface="Wingdings" pitchFamily="2" charset="2"/>
              <a:buChar char="Ø"/>
            </a:pPr>
            <a:r>
              <a:rPr lang="es-MX" sz="2400" dirty="0"/>
              <a:t>Buen comportamiento</a:t>
            </a:r>
          </a:p>
          <a:p>
            <a:pPr algn="just">
              <a:buFont typeface="Wingdings" pitchFamily="2" charset="2"/>
              <a:buChar char="Ø"/>
            </a:pPr>
            <a:r>
              <a:rPr lang="es-MX" sz="2400" dirty="0"/>
              <a:t>Multa ($150) por el pago fuera de término de las cuotas del </a:t>
            </a:r>
            <a:r>
              <a:rPr lang="es-MX" sz="2400" dirty="0" err="1"/>
              <a:t>CoNEIQ</a:t>
            </a:r>
            <a:r>
              <a:rPr lang="es-MX" sz="2400" dirty="0"/>
              <a:t>. Si no se paga antes de la próxima cuota la deuda económica, el cupo será dado de baja automáticamente.</a:t>
            </a:r>
          </a:p>
          <a:p>
            <a:pPr algn="just">
              <a:buFont typeface="Wingdings" pitchFamily="2" charset="2"/>
              <a:buChar char="Ø"/>
            </a:pPr>
            <a:r>
              <a:rPr lang="es-MX" sz="2400" dirty="0"/>
              <a:t>CD: asistencia OBLIGATORIA a TODAS las asambleas del </a:t>
            </a:r>
            <a:r>
              <a:rPr lang="es-MX" sz="2400" dirty="0" err="1"/>
              <a:t>CoNEIQ</a:t>
            </a:r>
            <a:r>
              <a:rPr lang="es-MX" sz="2400" dirty="0"/>
              <a:t>.</a:t>
            </a:r>
          </a:p>
          <a:p>
            <a:pPr algn="just">
              <a:buFont typeface="Wingdings" pitchFamily="2" charset="2"/>
              <a:buChar char="Ø"/>
            </a:pPr>
            <a:r>
              <a:rPr lang="es-MX" sz="2400" dirty="0"/>
              <a:t>Congresistas: asistencia OBLIGATORIA a por lo menos una asamblea a elección.</a:t>
            </a:r>
          </a:p>
          <a:p>
            <a:pPr algn="just">
              <a:buFont typeface="Wingdings" pitchFamily="2" charset="2"/>
              <a:buChar char="Ø"/>
            </a:pPr>
            <a:r>
              <a:rPr lang="es-MX" sz="2400" dirty="0"/>
              <a:t>Reemplazo de cupo hasta antes de 30 días de que comience el </a:t>
            </a:r>
            <a:r>
              <a:rPr lang="es-MX" sz="2400" dirty="0" err="1"/>
              <a:t>CoNEIQ</a:t>
            </a:r>
            <a:r>
              <a:rPr lang="es-MX" sz="2400" dirty="0"/>
              <a:t>, de lo contrario el cupo será dado de baja y el monto pago hasta ese momento NO podrá recuperarse.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Transporte al </a:t>
            </a:r>
            <a:r>
              <a:rPr lang="es-MX" dirty="0" err="1"/>
              <a:t>CoNEIQ</a:t>
            </a:r>
            <a:endParaRPr lang="es-MX" dirty="0"/>
          </a:p>
        </p:txBody>
      </p:sp>
      <p:sp>
        <p:nvSpPr>
          <p:cNvPr id="3" name="2 Marcador de contenido"/>
          <p:cNvSpPr>
            <a:spLocks noGrp="1"/>
          </p:cNvSpPr>
          <p:nvPr>
            <p:ph idx="1"/>
          </p:nvPr>
        </p:nvSpPr>
        <p:spPr>
          <a:xfrm>
            <a:off x="677334" y="2191109"/>
            <a:ext cx="8596668" cy="3850253"/>
          </a:xfrm>
        </p:spPr>
        <p:txBody>
          <a:bodyPr>
            <a:normAutofit/>
          </a:bodyPr>
          <a:lstStyle/>
          <a:p>
            <a:pPr algn="just">
              <a:buFont typeface="Wingdings" pitchFamily="2" charset="2"/>
              <a:buChar char="Ø"/>
            </a:pPr>
            <a:r>
              <a:rPr lang="es-MX" sz="3600" dirty="0"/>
              <a:t>Micro</a:t>
            </a:r>
          </a:p>
          <a:p>
            <a:pPr algn="just">
              <a:buFont typeface="Wingdings" pitchFamily="2" charset="2"/>
              <a:buChar char="Ø"/>
            </a:pPr>
            <a:r>
              <a:rPr lang="es-MX" sz="3600" dirty="0"/>
              <a:t>Auto</a:t>
            </a:r>
          </a:p>
          <a:p>
            <a:pPr algn="just">
              <a:buFont typeface="Wingdings" pitchFamily="2" charset="2"/>
              <a:buChar char="Ø"/>
            </a:pPr>
            <a:r>
              <a:rPr lang="es-MX" sz="3600" dirty="0"/>
              <a:t>Avión: Misiones está tramitando un descuento con Aerolíneas Argentinas para los </a:t>
            </a:r>
            <a:r>
              <a:rPr lang="es-MX" sz="3600" dirty="0" err="1"/>
              <a:t>asitentes</a:t>
            </a:r>
            <a:r>
              <a:rPr lang="es-MX" sz="3600" dirty="0"/>
              <a:t> al </a:t>
            </a:r>
            <a:r>
              <a:rPr lang="es-MX" sz="3600" dirty="0" err="1"/>
              <a:t>CoNEIQ</a:t>
            </a:r>
            <a:r>
              <a:rPr lang="es-MX" sz="3600" dirty="0"/>
              <a:t> 2017.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Contacto</a:t>
            </a:r>
          </a:p>
        </p:txBody>
      </p:sp>
      <p:sp>
        <p:nvSpPr>
          <p:cNvPr id="3" name="2 Marcador de contenido"/>
          <p:cNvSpPr>
            <a:spLocks noGrp="1"/>
          </p:cNvSpPr>
          <p:nvPr>
            <p:ph idx="1"/>
          </p:nvPr>
        </p:nvSpPr>
        <p:spPr>
          <a:xfrm>
            <a:off x="677334" y="1742537"/>
            <a:ext cx="8596668" cy="4298826"/>
          </a:xfrm>
        </p:spPr>
        <p:txBody>
          <a:bodyPr>
            <a:normAutofit/>
          </a:bodyPr>
          <a:lstStyle/>
          <a:p>
            <a:pPr algn="just">
              <a:buFont typeface="Wingdings" pitchFamily="2" charset="2"/>
              <a:buChar char="Ø"/>
            </a:pPr>
            <a:r>
              <a:rPr lang="es-MX" sz="3200" dirty="0"/>
              <a:t>Página Web: ardeiq.weebly.com</a:t>
            </a:r>
          </a:p>
          <a:p>
            <a:pPr algn="just">
              <a:buFont typeface="Wingdings" pitchFamily="2" charset="2"/>
              <a:buChar char="Ø"/>
            </a:pPr>
            <a:r>
              <a:rPr lang="es-MX" sz="3200" dirty="0"/>
              <a:t>Página Oficial de </a:t>
            </a:r>
            <a:r>
              <a:rPr lang="es-MX" sz="3200" dirty="0" err="1"/>
              <a:t>Facebook</a:t>
            </a:r>
            <a:r>
              <a:rPr lang="es-MX" sz="3200" dirty="0"/>
              <a:t>: </a:t>
            </a:r>
            <a:r>
              <a:rPr lang="es-MX" sz="3200" dirty="0" err="1"/>
              <a:t>Ardeiq</a:t>
            </a:r>
            <a:r>
              <a:rPr lang="es-MX" sz="3200" dirty="0"/>
              <a:t> – UTN FRD</a:t>
            </a:r>
          </a:p>
          <a:p>
            <a:pPr algn="just">
              <a:buFont typeface="Wingdings" pitchFamily="2" charset="2"/>
              <a:buChar char="Ø"/>
            </a:pPr>
            <a:r>
              <a:rPr lang="es-MX" sz="3200" dirty="0"/>
              <a:t>Perfil de </a:t>
            </a:r>
            <a:r>
              <a:rPr lang="es-MX" sz="3200" dirty="0" err="1"/>
              <a:t>Facebook</a:t>
            </a:r>
            <a:r>
              <a:rPr lang="es-MX" sz="3200" dirty="0"/>
              <a:t>: </a:t>
            </a:r>
            <a:r>
              <a:rPr lang="es-MX" sz="3200" dirty="0" err="1"/>
              <a:t>Ardeiq</a:t>
            </a:r>
            <a:r>
              <a:rPr lang="es-MX" sz="3200" dirty="0"/>
              <a:t> Campana</a:t>
            </a:r>
          </a:p>
          <a:p>
            <a:pPr algn="just">
              <a:buFont typeface="Wingdings" pitchFamily="2" charset="2"/>
              <a:buChar char="Ø"/>
            </a:pPr>
            <a:r>
              <a:rPr lang="es-MX" sz="3200" dirty="0" err="1"/>
              <a:t>Instagram</a:t>
            </a:r>
            <a:r>
              <a:rPr lang="es-MX" sz="3200" dirty="0"/>
              <a:t>: @</a:t>
            </a:r>
            <a:r>
              <a:rPr lang="es-MX" sz="3200" dirty="0" err="1"/>
              <a:t>ardeiq</a:t>
            </a:r>
            <a:endParaRPr lang="es-MX" sz="3200" dirty="0"/>
          </a:p>
          <a:p>
            <a:pPr algn="just">
              <a:buFont typeface="Wingdings" pitchFamily="2" charset="2"/>
              <a:buChar char="Ø"/>
            </a:pPr>
            <a:r>
              <a:rPr lang="es-MX" sz="3200" dirty="0" err="1"/>
              <a:t>Twitter</a:t>
            </a:r>
            <a:r>
              <a:rPr lang="es-MX" sz="3200" dirty="0"/>
              <a:t>: @ARDEIQ</a:t>
            </a:r>
          </a:p>
          <a:p>
            <a:pPr algn="just">
              <a:buFont typeface="Wingdings" pitchFamily="2" charset="2"/>
              <a:buChar char="Ø"/>
            </a:pPr>
            <a:r>
              <a:rPr lang="es-MX" sz="3200" dirty="0"/>
              <a:t>Mail: ardeiqfrd@gmail.com</a:t>
            </a:r>
          </a:p>
          <a:p>
            <a:pPr>
              <a:buNone/>
            </a:pP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06582"/>
          </a:xfrm>
        </p:spPr>
        <p:txBody>
          <a:bodyPr/>
          <a:lstStyle/>
          <a:p>
            <a:r>
              <a:rPr lang="es-AR" dirty="0"/>
              <a:t>¿Que es ARDEIQ?</a:t>
            </a:r>
          </a:p>
        </p:txBody>
      </p:sp>
      <p:sp>
        <p:nvSpPr>
          <p:cNvPr id="3" name="Marcador de contenido 2"/>
          <p:cNvSpPr>
            <a:spLocks noGrp="1"/>
          </p:cNvSpPr>
          <p:nvPr>
            <p:ph idx="1"/>
          </p:nvPr>
        </p:nvSpPr>
        <p:spPr>
          <a:xfrm>
            <a:off x="677334" y="1523280"/>
            <a:ext cx="8596668" cy="4960647"/>
          </a:xfrm>
        </p:spPr>
        <p:txBody>
          <a:bodyPr>
            <a:normAutofit/>
          </a:bodyPr>
          <a:lstStyle/>
          <a:p>
            <a:pPr>
              <a:spcAft>
                <a:spcPts val="600"/>
              </a:spcAft>
              <a:buFont typeface="Wingdings" pitchFamily="2" charset="2"/>
              <a:buChar char="Ø"/>
            </a:pPr>
            <a:r>
              <a:rPr lang="es-AR" dirty="0"/>
              <a:t>Es una asociación civil sin fines de lucro, que no ostenta rasgos políticos-partidarios ni discriminatorios.</a:t>
            </a:r>
          </a:p>
          <a:p>
            <a:pPr>
              <a:spcAft>
                <a:spcPts val="600"/>
              </a:spcAft>
              <a:buFont typeface="Wingdings" pitchFamily="2" charset="2"/>
              <a:buChar char="Ø"/>
            </a:pPr>
            <a:r>
              <a:rPr lang="es-AR" dirty="0"/>
              <a:t>Sus objetivos son:</a:t>
            </a:r>
          </a:p>
          <a:p>
            <a:pPr lvl="1">
              <a:spcAft>
                <a:spcPts val="600"/>
              </a:spcAft>
              <a:buFont typeface="Wingdings" pitchFamily="2" charset="2"/>
              <a:buChar char="Ø"/>
            </a:pPr>
            <a:r>
              <a:rPr lang="es-AR" dirty="0"/>
              <a:t>a) Contribuir al perfeccionamiento de la carrera de Ingeniería Química.</a:t>
            </a:r>
          </a:p>
          <a:p>
            <a:pPr lvl="1">
              <a:spcAft>
                <a:spcPts val="600"/>
              </a:spcAft>
              <a:buFont typeface="Wingdings" pitchFamily="2" charset="2"/>
              <a:buChar char="Ø"/>
            </a:pPr>
            <a:r>
              <a:rPr lang="es-AR" dirty="0"/>
              <a:t>b) Promover la práctica y la investigación científica de los Estudiantes de Ingeniería Química en el más alto nivel.</a:t>
            </a:r>
          </a:p>
          <a:p>
            <a:pPr lvl="1">
              <a:spcAft>
                <a:spcPts val="600"/>
              </a:spcAft>
              <a:buFont typeface="Wingdings" pitchFamily="2" charset="2"/>
              <a:buChar char="Ø"/>
            </a:pPr>
            <a:r>
              <a:rPr lang="es-AR" dirty="0"/>
              <a:t>c) Promover y mantener contacto con las distintas entidades que nucleen estudiantes y profesionales de la Ingeniería Química y afines.</a:t>
            </a:r>
          </a:p>
          <a:p>
            <a:pPr lvl="1">
              <a:spcAft>
                <a:spcPts val="600"/>
              </a:spcAft>
              <a:buFont typeface="Wingdings" pitchFamily="2" charset="2"/>
              <a:buChar char="Ø"/>
            </a:pPr>
            <a:r>
              <a:rPr lang="es-AR" dirty="0"/>
              <a:t>d) Propiciar la integración Local y Nacional de los Estudiantes de Ingeniería Química a través del intercambio de información, la realización de cursos y congresos Locales, Regionales, Nacionales e Internacionales, viajes de estudio, intercambios universitarios y toda otra actividad que persiga tal fin.</a:t>
            </a:r>
          </a:p>
          <a:p>
            <a:pPr lvl="1">
              <a:spcAft>
                <a:spcPts val="600"/>
              </a:spcAft>
              <a:buFont typeface="Wingdings" pitchFamily="2" charset="2"/>
              <a:buChar char="Ø"/>
            </a:pPr>
            <a:r>
              <a:rPr lang="es-AR" dirty="0"/>
              <a:t>e) Intercambiar con la comunidad conocimientos y experiencias.</a:t>
            </a:r>
          </a:p>
          <a:p>
            <a:pPr lvl="1"/>
            <a:endParaRPr lang="es-AR" dirty="0"/>
          </a:p>
        </p:txBody>
      </p:sp>
    </p:spTree>
    <p:extLst>
      <p:ext uri="{BB962C8B-B14F-4D97-AF65-F5344CB8AC3E}">
        <p14:creationId xmlns:p14="http://schemas.microsoft.com/office/powerpoint/2010/main" xmlns="" val="329798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69818"/>
          </a:xfrm>
        </p:spPr>
        <p:txBody>
          <a:bodyPr/>
          <a:lstStyle/>
          <a:p>
            <a:r>
              <a:rPr lang="es-AR" dirty="0"/>
              <a:t>Miembros y Gobierno de la Asociación</a:t>
            </a:r>
          </a:p>
        </p:txBody>
      </p:sp>
      <p:sp>
        <p:nvSpPr>
          <p:cNvPr id="4" name="Marcador de contenido 3"/>
          <p:cNvSpPr>
            <a:spLocks noGrp="1"/>
          </p:cNvSpPr>
          <p:nvPr>
            <p:ph sz="half" idx="1"/>
          </p:nvPr>
        </p:nvSpPr>
        <p:spPr>
          <a:xfrm>
            <a:off x="677332" y="1801091"/>
            <a:ext cx="4184035" cy="3880772"/>
          </a:xfrm>
        </p:spPr>
        <p:txBody>
          <a:bodyPr/>
          <a:lstStyle/>
          <a:p>
            <a:pPr>
              <a:buFont typeface="Wingdings" pitchFamily="2" charset="2"/>
              <a:buChar char="Ø"/>
            </a:pPr>
            <a:r>
              <a:rPr lang="es-AR" dirty="0"/>
              <a:t>Comisión Directiva (CD)</a:t>
            </a:r>
          </a:p>
          <a:p>
            <a:pPr marL="263525" indent="0">
              <a:buNone/>
            </a:pPr>
            <a:r>
              <a:rPr lang="es-AR" dirty="0"/>
              <a:t>La asociación esta gobernada por una comisión directiva constituida por:</a:t>
            </a:r>
          </a:p>
          <a:p>
            <a:pPr marL="549275" indent="-285750">
              <a:buFont typeface="Arial" pitchFamily="34" charset="0"/>
              <a:buChar char="•"/>
            </a:pPr>
            <a:r>
              <a:rPr lang="es-AR" dirty="0"/>
              <a:t>Presidente</a:t>
            </a:r>
          </a:p>
          <a:p>
            <a:pPr marL="549275" indent="-285750">
              <a:buFont typeface="Arial" pitchFamily="34" charset="0"/>
              <a:buChar char="•"/>
            </a:pPr>
            <a:r>
              <a:rPr lang="es-AR" dirty="0"/>
              <a:t>Vicepresidente</a:t>
            </a:r>
          </a:p>
          <a:p>
            <a:pPr marL="549275" indent="-285750">
              <a:buFont typeface="Arial" pitchFamily="34" charset="0"/>
              <a:buChar char="•"/>
            </a:pPr>
            <a:r>
              <a:rPr lang="es-AR" dirty="0"/>
              <a:t>Secretario General</a:t>
            </a:r>
          </a:p>
          <a:p>
            <a:pPr marL="549275" indent="-285750">
              <a:buFont typeface="Arial" pitchFamily="34" charset="0"/>
              <a:buChar char="•"/>
            </a:pPr>
            <a:r>
              <a:rPr lang="es-AR" dirty="0"/>
              <a:t>Tesorero</a:t>
            </a:r>
          </a:p>
          <a:p>
            <a:pPr marL="549275" indent="-285750">
              <a:buFont typeface="Arial" pitchFamily="34" charset="0"/>
              <a:buChar char="•"/>
            </a:pPr>
            <a:r>
              <a:rPr lang="es-AR" dirty="0"/>
              <a:t>3 Vocales titulares</a:t>
            </a:r>
          </a:p>
          <a:p>
            <a:pPr marL="549275" indent="-285750">
              <a:buFont typeface="Arial" pitchFamily="34" charset="0"/>
              <a:buChar char="•"/>
            </a:pPr>
            <a:r>
              <a:rPr lang="es-AR" dirty="0"/>
              <a:t>3 Vocales suplentes</a:t>
            </a:r>
          </a:p>
        </p:txBody>
      </p:sp>
      <p:sp>
        <p:nvSpPr>
          <p:cNvPr id="5" name="Marcador de contenido 4"/>
          <p:cNvSpPr>
            <a:spLocks noGrp="1"/>
          </p:cNvSpPr>
          <p:nvPr>
            <p:ph sz="half" idx="2"/>
          </p:nvPr>
        </p:nvSpPr>
        <p:spPr>
          <a:xfrm>
            <a:off x="5089968" y="1801091"/>
            <a:ext cx="4184034" cy="3880773"/>
          </a:xfrm>
        </p:spPr>
        <p:txBody>
          <a:bodyPr/>
          <a:lstStyle/>
          <a:p>
            <a:pPr>
              <a:buFont typeface="Wingdings" pitchFamily="2" charset="2"/>
              <a:buChar char="Ø"/>
            </a:pPr>
            <a:r>
              <a:rPr lang="es-AR" dirty="0"/>
              <a:t>Miembros</a:t>
            </a:r>
          </a:p>
          <a:p>
            <a:pPr marL="263525" indent="0">
              <a:buNone/>
            </a:pPr>
            <a:r>
              <a:rPr lang="es-AR" dirty="0"/>
              <a:t>De acuerdo a nuestro estatuto, son miembros de la asociación todos los estudiantes de la carrera de Ingeniería Química de la Facultad Regional Delta.</a:t>
            </a:r>
          </a:p>
          <a:p>
            <a:pPr marL="263525" indent="0">
              <a:buNone/>
            </a:pPr>
            <a:r>
              <a:rPr lang="es-AR" dirty="0"/>
              <a:t>Por lo tanto, como estudiante podes participar en todas las actividades y proyectos, y en las reuniones y asambleas que se desarrollen con diferentes motivos.</a:t>
            </a:r>
          </a:p>
        </p:txBody>
      </p:sp>
    </p:spTree>
    <p:extLst>
      <p:ext uri="{BB962C8B-B14F-4D97-AF65-F5344CB8AC3E}">
        <p14:creationId xmlns:p14="http://schemas.microsoft.com/office/powerpoint/2010/main" xmlns="" val="70925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34291"/>
          </a:xfrm>
        </p:spPr>
        <p:txBody>
          <a:bodyPr/>
          <a:lstStyle/>
          <a:p>
            <a:r>
              <a:rPr lang="es-AR" dirty="0"/>
              <a:t>Comisión directiva actual</a:t>
            </a:r>
          </a:p>
        </p:txBody>
      </p:sp>
      <p:graphicFrame>
        <p:nvGraphicFramePr>
          <p:cNvPr id="5" name="Diagrama 4"/>
          <p:cNvGraphicFramePr/>
          <p:nvPr>
            <p:extLst>
              <p:ext uri="{D42A27DB-BD31-4B8C-83A1-F6EECF244321}">
                <p14:modId xmlns:p14="http://schemas.microsoft.com/office/powerpoint/2010/main" xmlns="" val="390922045"/>
              </p:ext>
            </p:extLst>
          </p:nvPr>
        </p:nvGraphicFramePr>
        <p:xfrm>
          <a:off x="445052" y="1345474"/>
          <a:ext cx="5263416" cy="531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Luciana\Desktop\Comodoro Rivadavia\Pictures\WhatsApp\IMG-20170307-WA0018.jpg"/>
          <p:cNvPicPr>
            <a:picLocks noChangeAspect="1" noChangeArrowheads="1"/>
          </p:cNvPicPr>
          <p:nvPr/>
        </p:nvPicPr>
        <p:blipFill>
          <a:blip r:embed="rId7"/>
          <a:srcRect/>
          <a:stretch>
            <a:fillRect/>
          </a:stretch>
        </p:blipFill>
        <p:spPr bwMode="auto">
          <a:xfrm>
            <a:off x="5824086" y="1836511"/>
            <a:ext cx="5882518" cy="4411889"/>
          </a:xfrm>
          <a:prstGeom prst="rect">
            <a:avLst/>
          </a:prstGeom>
          <a:noFill/>
        </p:spPr>
      </p:pic>
    </p:spTree>
    <p:extLst>
      <p:ext uri="{BB962C8B-B14F-4D97-AF65-F5344CB8AC3E}">
        <p14:creationId xmlns:p14="http://schemas.microsoft.com/office/powerpoint/2010/main" xmlns="" val="197153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Proyectos Actuales</a:t>
            </a:r>
          </a:p>
        </p:txBody>
      </p:sp>
      <p:sp>
        <p:nvSpPr>
          <p:cNvPr id="3" name="2 Marcador de contenido"/>
          <p:cNvSpPr>
            <a:spLocks noGrp="1"/>
          </p:cNvSpPr>
          <p:nvPr>
            <p:ph idx="1"/>
          </p:nvPr>
        </p:nvSpPr>
        <p:spPr>
          <a:xfrm>
            <a:off x="677334" y="1371601"/>
            <a:ext cx="4833780" cy="4669762"/>
          </a:xfrm>
        </p:spPr>
        <p:txBody>
          <a:bodyPr>
            <a:normAutofit lnSpcReduction="10000"/>
          </a:bodyPr>
          <a:lstStyle/>
          <a:p>
            <a:pPr algn="just">
              <a:buFont typeface="Wingdings" pitchFamily="2" charset="2"/>
              <a:buChar char="Ø"/>
            </a:pPr>
            <a:r>
              <a:rPr lang="es-MX" sz="1400" dirty="0"/>
              <a:t>El Grupo Esperanza es una asociación civil sin fines de lucro que nuclea mas de 70 jóvenes mayores de 18 años sin límites de edad con diferentes discapacidades, el cual está activo desde hace 15 años.</a:t>
            </a:r>
            <a:br>
              <a:rPr lang="es-MX" sz="1400" dirty="0"/>
            </a:br>
            <a:r>
              <a:rPr lang="es-MX" sz="1400" dirty="0"/>
              <a:t>Es un proyecto en el cual se realizan actividades para el tiempo libre complementando las que realizan en los diferentes colegios.</a:t>
            </a:r>
            <a:br>
              <a:rPr lang="es-MX" sz="1400" dirty="0"/>
            </a:br>
            <a:r>
              <a:rPr lang="es-MX" sz="1400" dirty="0"/>
              <a:t>Su objetivo es proporcionar a quienes concurren, actividades para poder insertarlos socialmente, que les permitan interactuar, tener amigos, disfrutar del tiempo libre, lograr su socialización dentro de un contexto afectivo, mejorar su calidad de vida y crear motivaciones que los haga sentir como todos los jóvenes, con expectativas, inquietudes e ilusiones.</a:t>
            </a:r>
          </a:p>
          <a:p>
            <a:pPr algn="just">
              <a:buFont typeface="Wingdings" pitchFamily="2" charset="2"/>
              <a:buChar char="Ø"/>
            </a:pPr>
            <a:r>
              <a:rPr lang="es-MX" sz="1400" dirty="0"/>
              <a:t>ARDEIQ colabora con la recolección de tapitas de envases plásticos, las lleva al Grupo Esperanza, donde luego chicos trabajar en su posterior separación por colores. Las tapitas donadas por la comunidad se reciclan en la fabrica La Filomena envases plásticos, la cual provee de macetas y tarros plásticos para ser vendidos y recaudar fondos.</a:t>
            </a:r>
          </a:p>
          <a:p>
            <a:pPr algn="just"/>
            <a:endParaRPr lang="es-MX" sz="1200" dirty="0"/>
          </a:p>
        </p:txBody>
      </p:sp>
      <p:pic>
        <p:nvPicPr>
          <p:cNvPr id="4" name="Picture 2" descr="c:\Users\Luciana\Downloads\16402546_1301013903339239_1702281243277938021_o.jpg"/>
          <p:cNvPicPr>
            <a:picLocks noChangeAspect="1" noChangeArrowheads="1"/>
          </p:cNvPicPr>
          <p:nvPr/>
        </p:nvPicPr>
        <p:blipFill>
          <a:blip r:embed="rId2"/>
          <a:srcRect/>
          <a:stretch>
            <a:fillRect/>
          </a:stretch>
        </p:blipFill>
        <p:spPr bwMode="auto">
          <a:xfrm>
            <a:off x="5996477" y="424897"/>
            <a:ext cx="4346127" cy="3325661"/>
          </a:xfrm>
          <a:prstGeom prst="rect">
            <a:avLst/>
          </a:prstGeom>
          <a:noFill/>
        </p:spPr>
      </p:pic>
      <p:pic>
        <p:nvPicPr>
          <p:cNvPr id="6" name="Picture 5" descr="C:\Users\Luciana\Desktop\Comodoro Rivadavia\Pictures\WhatsApp\IMG-20170307-WA0006.jpg"/>
          <p:cNvPicPr>
            <a:picLocks noChangeAspect="1" noChangeArrowheads="1"/>
          </p:cNvPicPr>
          <p:nvPr/>
        </p:nvPicPr>
        <p:blipFill>
          <a:blip r:embed="rId3"/>
          <a:srcRect/>
          <a:stretch>
            <a:fillRect/>
          </a:stretch>
        </p:blipFill>
        <p:spPr bwMode="auto">
          <a:xfrm>
            <a:off x="6634692" y="3976544"/>
            <a:ext cx="3132905" cy="234723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Próximos Proyectos</a:t>
            </a:r>
          </a:p>
        </p:txBody>
      </p:sp>
      <p:sp>
        <p:nvSpPr>
          <p:cNvPr id="3" name="2 Marcador de contenido"/>
          <p:cNvSpPr>
            <a:spLocks noGrp="1"/>
          </p:cNvSpPr>
          <p:nvPr>
            <p:ph idx="1"/>
          </p:nvPr>
        </p:nvSpPr>
        <p:spPr>
          <a:xfrm>
            <a:off x="677334" y="2294626"/>
            <a:ext cx="8596668" cy="3746736"/>
          </a:xfrm>
        </p:spPr>
        <p:txBody>
          <a:bodyPr>
            <a:normAutofit/>
          </a:bodyPr>
          <a:lstStyle/>
          <a:p>
            <a:pPr>
              <a:buFont typeface="Wingdings" pitchFamily="2" charset="2"/>
              <a:buChar char="Ø"/>
            </a:pPr>
            <a:r>
              <a:rPr lang="es-AR" sz="2800" dirty="0"/>
              <a:t>Gestión de residuos</a:t>
            </a:r>
          </a:p>
          <a:p>
            <a:pPr>
              <a:buFont typeface="Wingdings" pitchFamily="2" charset="2"/>
              <a:buChar char="Ø"/>
            </a:pPr>
            <a:r>
              <a:rPr lang="es-AR" sz="2800" dirty="0"/>
              <a:t>Charlas y/o conferencias</a:t>
            </a:r>
          </a:p>
          <a:p>
            <a:pPr>
              <a:buFont typeface="Wingdings" pitchFamily="2" charset="2"/>
              <a:buChar char="Ø"/>
            </a:pPr>
            <a:r>
              <a:rPr lang="es-AR" sz="2800" dirty="0"/>
              <a:t>Cursos</a:t>
            </a:r>
          </a:p>
          <a:p>
            <a:pPr>
              <a:buFont typeface="Wingdings" pitchFamily="2" charset="2"/>
              <a:buChar char="Ø"/>
            </a:pPr>
            <a:r>
              <a:rPr lang="es-AR" sz="2800" dirty="0"/>
              <a:t>Visitas a fábrica</a:t>
            </a:r>
          </a:p>
          <a:p>
            <a:pPr>
              <a:buFont typeface="Wingdings" pitchFamily="2" charset="2"/>
              <a:buChar char="Ø"/>
            </a:pPr>
            <a:r>
              <a:rPr lang="es-AR" sz="2800" dirty="0"/>
              <a:t>Cartelera laboral junto con AETIQ BA y </a:t>
            </a:r>
            <a:r>
              <a:rPr lang="es-AR" sz="2800" dirty="0" err="1"/>
              <a:t>APlEIQ</a:t>
            </a:r>
            <a:endParaRPr lang="es-AR" sz="2800" dirty="0"/>
          </a:p>
          <a:p>
            <a:pPr>
              <a:buFont typeface="Wingdings" pitchFamily="2" charset="2"/>
              <a:buChar char="Ø"/>
            </a:pPr>
            <a:r>
              <a:rPr lang="es-AR" sz="2800" dirty="0"/>
              <a:t>Grupo Esperanza</a:t>
            </a:r>
            <a:endParaRPr lang="es-MX"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ARDEIQ y </a:t>
            </a:r>
            <a:r>
              <a:rPr lang="es-AR" dirty="0" err="1"/>
              <a:t>AArEIQ</a:t>
            </a:r>
            <a:endParaRPr lang="es-AR" dirty="0"/>
          </a:p>
        </p:txBody>
      </p:sp>
      <p:sp>
        <p:nvSpPr>
          <p:cNvPr id="3" name="Marcador de contenido 2"/>
          <p:cNvSpPr>
            <a:spLocks noGrp="1"/>
          </p:cNvSpPr>
          <p:nvPr>
            <p:ph idx="1"/>
          </p:nvPr>
        </p:nvSpPr>
        <p:spPr>
          <a:xfrm>
            <a:off x="677334" y="1294411"/>
            <a:ext cx="10761292" cy="4746952"/>
          </a:xfrm>
        </p:spPr>
        <p:txBody>
          <a:bodyPr numCol="2">
            <a:normAutofit fontScale="92500"/>
          </a:bodyPr>
          <a:lstStyle/>
          <a:p>
            <a:pPr algn="just">
              <a:buNone/>
            </a:pPr>
            <a:r>
              <a:rPr lang="es-MX" sz="1600" b="1" dirty="0">
                <a:solidFill>
                  <a:schemeClr val="accent2">
                    <a:lumMod val="75000"/>
                  </a:schemeClr>
                </a:solidFill>
              </a:rPr>
              <a:t>¿Qué es </a:t>
            </a:r>
            <a:r>
              <a:rPr lang="es-MX" sz="1600" b="1" dirty="0" err="1">
                <a:solidFill>
                  <a:schemeClr val="accent2">
                    <a:lumMod val="75000"/>
                  </a:schemeClr>
                </a:solidFill>
              </a:rPr>
              <a:t>A.Ar.E.I.Q</a:t>
            </a:r>
            <a:r>
              <a:rPr lang="es-MX" sz="1600" b="1" dirty="0">
                <a:solidFill>
                  <a:schemeClr val="accent2">
                    <a:lumMod val="75000"/>
                  </a:schemeClr>
                </a:solidFill>
              </a:rPr>
              <a:t>.? </a:t>
            </a:r>
          </a:p>
          <a:p>
            <a:pPr algn="just">
              <a:buNone/>
            </a:pPr>
            <a:r>
              <a:rPr lang="es-MX" sz="1400" dirty="0"/>
              <a:t> “Asociación de Estudiantes de Ingeniería Química", es una     entidad civil sin fines de lucro que integrada por 26 Asociaciones Estudiantiles de Ingeniería Química de Argentina, que no ostenta rasgos político-partidarios ni discriminatorios. </a:t>
            </a:r>
          </a:p>
          <a:p>
            <a:pPr algn="just">
              <a:buNone/>
            </a:pPr>
            <a:r>
              <a:rPr lang="es-MX" sz="1400" dirty="0"/>
              <a:t>Son órganos de </a:t>
            </a:r>
            <a:r>
              <a:rPr lang="es-MX" sz="1400" dirty="0" err="1"/>
              <a:t>A.Ar.E.I.Q</a:t>
            </a:r>
            <a:r>
              <a:rPr lang="es-MX" sz="1400" dirty="0"/>
              <a:t>.: </a:t>
            </a:r>
          </a:p>
          <a:p>
            <a:pPr lvl="0" algn="just">
              <a:buFont typeface="Wingdings" pitchFamily="2" charset="2"/>
              <a:buChar char="Ø"/>
            </a:pPr>
            <a:r>
              <a:rPr lang="es-MX" sz="1400" dirty="0"/>
              <a:t>La Asamblea</a:t>
            </a:r>
          </a:p>
          <a:p>
            <a:pPr lvl="0" algn="just">
              <a:buFont typeface="Wingdings" pitchFamily="2" charset="2"/>
              <a:buChar char="Ø"/>
            </a:pPr>
            <a:r>
              <a:rPr lang="es-MX" sz="1400" dirty="0"/>
              <a:t>La Comisión Directiva (C.D.)</a:t>
            </a:r>
          </a:p>
          <a:p>
            <a:pPr lvl="0" algn="just">
              <a:buFont typeface="Wingdings" pitchFamily="2" charset="2"/>
              <a:buChar char="Ø"/>
            </a:pPr>
            <a:r>
              <a:rPr lang="es-MX" sz="1400" dirty="0"/>
              <a:t>La Comisión Fiscalizadora (C.F.) </a:t>
            </a:r>
          </a:p>
          <a:p>
            <a:pPr lvl="0" algn="just"/>
            <a:endParaRPr lang="es-MX" sz="1400" dirty="0"/>
          </a:p>
          <a:p>
            <a:pPr algn="just">
              <a:buNone/>
            </a:pPr>
            <a:r>
              <a:rPr lang="es-MX" sz="1400" b="1" dirty="0">
                <a:solidFill>
                  <a:schemeClr val="accent2">
                    <a:lumMod val="75000"/>
                  </a:schemeClr>
                </a:solidFill>
              </a:rPr>
              <a:t>ARDEIQ forma parte de la C.F. de </a:t>
            </a:r>
            <a:r>
              <a:rPr lang="es-MX" sz="1400" b="1" dirty="0" err="1">
                <a:solidFill>
                  <a:schemeClr val="accent2">
                    <a:lumMod val="75000"/>
                  </a:schemeClr>
                </a:solidFill>
              </a:rPr>
              <a:t>A.Ar.E.I.Q</a:t>
            </a:r>
            <a:r>
              <a:rPr lang="es-MX" sz="1400" b="1" dirty="0">
                <a:solidFill>
                  <a:schemeClr val="accent2">
                    <a:lumMod val="75000"/>
                  </a:schemeClr>
                </a:solidFill>
              </a:rPr>
              <a:t>.</a:t>
            </a:r>
          </a:p>
          <a:p>
            <a:pPr lvl="0" algn="just">
              <a:buNone/>
            </a:pPr>
            <a:endParaRPr lang="es-MX" sz="1400" dirty="0"/>
          </a:p>
          <a:p>
            <a:pPr lvl="0" algn="just">
              <a:buNone/>
            </a:pPr>
            <a:r>
              <a:rPr lang="es-MX" sz="1400" dirty="0"/>
              <a:t>El día 28 de Octubre de 2016, se postuló en la última Asamblea Ordinaria del </a:t>
            </a:r>
            <a:r>
              <a:rPr lang="es-MX" sz="1400" dirty="0" err="1"/>
              <a:t>CoNEIQ</a:t>
            </a:r>
            <a:r>
              <a:rPr lang="es-MX" sz="1400" dirty="0"/>
              <a:t>, para ocupar los puestos en </a:t>
            </a:r>
            <a:r>
              <a:rPr lang="es-MX" sz="1400" dirty="0" err="1"/>
              <a:t>Fe.N.E.I.Q</a:t>
            </a:r>
            <a:r>
              <a:rPr lang="es-MX" sz="1400" dirty="0"/>
              <a:t>. durante el período 2016/17.</a:t>
            </a:r>
          </a:p>
          <a:p>
            <a:pPr lvl="0" algn="just">
              <a:buNone/>
            </a:pPr>
            <a:r>
              <a:rPr lang="es-MX" sz="1400" dirty="0"/>
              <a:t>Al no presentarse lista para Comisión Fiscalizadora, durante la asamblea 2 integrantes de las CD de las diferentes asociaciones se postulan, conformando un cuerpo de 6 integrantes.</a:t>
            </a:r>
          </a:p>
          <a:p>
            <a:pPr lvl="0" algn="just">
              <a:buNone/>
            </a:pPr>
            <a:r>
              <a:rPr lang="es-MX" sz="1400" dirty="0"/>
              <a:t>Se presentó: ARDEIQ: Gabriel Molina (Tesorero en ese momento, ahora actual Presidente) y Luciana </a:t>
            </a:r>
            <a:r>
              <a:rPr lang="es-MX" sz="1400" dirty="0" err="1"/>
              <a:t>Cosatti</a:t>
            </a:r>
            <a:r>
              <a:rPr lang="es-MX" sz="1400" dirty="0"/>
              <a:t> (2° Vocal Titular en ese momento, ahora actual Vicepresidente); ABEIQ: Florencia </a:t>
            </a:r>
            <a:r>
              <a:rPr lang="es-MX" sz="1400" dirty="0" err="1"/>
              <a:t>Rodriguez</a:t>
            </a:r>
            <a:r>
              <a:rPr lang="es-MX" sz="1400" dirty="0"/>
              <a:t> y Belén Parra; AVETIQ: Ramiro </a:t>
            </a:r>
            <a:r>
              <a:rPr lang="es-MX" sz="1400" dirty="0" err="1"/>
              <a:t>Belessi</a:t>
            </a:r>
            <a:r>
              <a:rPr lang="es-MX" sz="1400" dirty="0"/>
              <a:t> y Santiago </a:t>
            </a:r>
            <a:r>
              <a:rPr lang="es-MX" sz="1400" dirty="0" err="1"/>
              <a:t>Fumero</a:t>
            </a:r>
            <a:r>
              <a:rPr lang="es-MX" sz="1400" dirty="0"/>
              <a:t>.</a:t>
            </a:r>
          </a:p>
          <a:p>
            <a:pPr lvl="0" algn="just">
              <a:buNone/>
            </a:pPr>
            <a:endParaRPr lang="es-MX" sz="1400" dirty="0"/>
          </a:p>
          <a:p>
            <a:pPr lvl="0" algn="just"/>
            <a:endParaRPr lang="es-MX" sz="1400" dirty="0"/>
          </a:p>
          <a:p>
            <a:pPr lvl="0" algn="just"/>
            <a:endParaRPr lang="es-MX" sz="1400" dirty="0"/>
          </a:p>
          <a:p>
            <a:pPr lvl="0" algn="just"/>
            <a:endParaRPr lang="es-MX" sz="1400" dirty="0"/>
          </a:p>
          <a:p>
            <a:pPr lvl="0" algn="just"/>
            <a:endParaRPr lang="es-MX" sz="1400" dirty="0"/>
          </a:p>
          <a:p>
            <a:pPr lvl="0" algn="just"/>
            <a:endParaRPr lang="es-MX" sz="1400" dirty="0"/>
          </a:p>
          <a:p>
            <a:pPr lvl="0" algn="just">
              <a:buNone/>
            </a:pPr>
            <a:r>
              <a:rPr lang="es-MX" sz="1600" dirty="0"/>
              <a:t>     </a:t>
            </a:r>
            <a:endParaRPr lang="es-MX" dirty="0"/>
          </a:p>
          <a:p>
            <a:pPr>
              <a:buNone/>
            </a:pPr>
            <a:endParaRPr lang="es-MX" dirty="0"/>
          </a:p>
          <a:p>
            <a:pPr algn="just">
              <a:buNone/>
            </a:pPr>
            <a:endParaRPr lang="es-AR" dirty="0"/>
          </a:p>
        </p:txBody>
      </p:sp>
      <p:pic>
        <p:nvPicPr>
          <p:cNvPr id="2050" name="Picture 2" descr="c:\Users\Luciana\Downloads\17359312_1437329216341463_2804783284932430158_o.jpg"/>
          <p:cNvPicPr>
            <a:picLocks noChangeAspect="1" noChangeArrowheads="1"/>
          </p:cNvPicPr>
          <p:nvPr/>
        </p:nvPicPr>
        <p:blipFill>
          <a:blip r:embed="rId2"/>
          <a:srcRect/>
          <a:stretch>
            <a:fillRect/>
          </a:stretch>
        </p:blipFill>
        <p:spPr bwMode="auto">
          <a:xfrm>
            <a:off x="6402149" y="3007818"/>
            <a:ext cx="4863949" cy="3629948"/>
          </a:xfrm>
          <a:prstGeom prst="rect">
            <a:avLst/>
          </a:prstGeom>
          <a:noFill/>
        </p:spPr>
      </p:pic>
      <p:pic>
        <p:nvPicPr>
          <p:cNvPr id="2051" name="Picture 3" descr="c:\Users\Luciana\Downloads\17240401_1430133603727691_3230411135342537676_o.jpg"/>
          <p:cNvPicPr>
            <a:picLocks noChangeAspect="1" noChangeArrowheads="1"/>
          </p:cNvPicPr>
          <p:nvPr/>
        </p:nvPicPr>
        <p:blipFill>
          <a:blip r:embed="rId3"/>
          <a:srcRect/>
          <a:stretch>
            <a:fillRect/>
          </a:stretch>
        </p:blipFill>
        <p:spPr bwMode="auto">
          <a:xfrm>
            <a:off x="10660885" y="356674"/>
            <a:ext cx="917395" cy="836316"/>
          </a:xfrm>
          <a:prstGeom prst="rect">
            <a:avLst/>
          </a:prstGeom>
          <a:noFill/>
        </p:spPr>
      </p:pic>
    </p:spTree>
    <p:extLst>
      <p:ext uri="{BB962C8B-B14F-4D97-AF65-F5344CB8AC3E}">
        <p14:creationId xmlns:p14="http://schemas.microsoft.com/office/powerpoint/2010/main" xmlns="" val="136082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Pre </a:t>
            </a:r>
            <a:r>
              <a:rPr lang="es-MX" dirty="0" err="1"/>
              <a:t>CoNEIQ</a:t>
            </a:r>
            <a:endParaRPr lang="es-MX" dirty="0"/>
          </a:p>
        </p:txBody>
      </p:sp>
      <p:sp>
        <p:nvSpPr>
          <p:cNvPr id="3" name="2 Marcador de contenido"/>
          <p:cNvSpPr>
            <a:spLocks noGrp="1"/>
          </p:cNvSpPr>
          <p:nvPr>
            <p:ph idx="1"/>
          </p:nvPr>
        </p:nvSpPr>
        <p:spPr>
          <a:xfrm>
            <a:off x="677334" y="1346887"/>
            <a:ext cx="8590234" cy="4694476"/>
          </a:xfrm>
        </p:spPr>
        <p:txBody>
          <a:bodyPr>
            <a:normAutofit fontScale="92500" lnSpcReduction="20000"/>
          </a:bodyPr>
          <a:lstStyle/>
          <a:p>
            <a:pPr algn="just">
              <a:buFont typeface="Wingdings" pitchFamily="2" charset="2"/>
              <a:buChar char="v"/>
            </a:pPr>
            <a:endParaRPr lang="es-MX" dirty="0"/>
          </a:p>
          <a:p>
            <a:pPr algn="just">
              <a:buFont typeface="Wingdings" pitchFamily="2" charset="2"/>
              <a:buChar char="Ø"/>
            </a:pPr>
            <a:endParaRPr lang="es-MX" sz="2400" dirty="0"/>
          </a:p>
          <a:p>
            <a:pPr algn="just">
              <a:buFont typeface="Wingdings" pitchFamily="2" charset="2"/>
              <a:buChar char="Ø"/>
            </a:pPr>
            <a:r>
              <a:rPr lang="es-MX" sz="2400" dirty="0"/>
              <a:t>El  Pre  Congreso  de  Estudiantes  de  Ingeniería  Química, es una actividad que está dirigida a estudiantes de Ingeniería Química y en Alimentos,  al  cual  asisten  aproximadamente 150  personas  provenientes  de  las  26  asociaciones  que  posee  nuestro  país. </a:t>
            </a:r>
          </a:p>
          <a:p>
            <a:pPr algn="just">
              <a:buFont typeface="Wingdings" pitchFamily="2" charset="2"/>
              <a:buChar char="Ø"/>
            </a:pPr>
            <a:r>
              <a:rPr lang="es-MX" sz="2400" dirty="0"/>
              <a:t>La principal actividad es la realización de asambleas, dirigidas por </a:t>
            </a:r>
            <a:r>
              <a:rPr lang="es-MX" sz="2400" dirty="0" err="1"/>
              <a:t>AArEIQ</a:t>
            </a:r>
            <a:r>
              <a:rPr lang="es-MX" sz="2400" dirty="0"/>
              <a:t>, donde  representantes  de  todas  las  asociaciones  se  reúnen para   discutir,   debatir   y   brindar   conocimiento   acerca   de   la   situación   estudiantil, profesional, política y social, en  la búsqueda del  desarrollo de propuestas tanto de  índole académico  como  sociales,  llevando  a  cabo  actividades  solidarias como  una  forma  de devolución a la comunidad.</a:t>
            </a:r>
          </a:p>
          <a:p>
            <a:pPr algn="just">
              <a:buFont typeface="Wingdings" pitchFamily="2" charset="2"/>
              <a:buChar char="v"/>
            </a:pPr>
            <a:endParaRPr lang="es-MX" dirty="0"/>
          </a:p>
          <a:p>
            <a:pPr algn="just">
              <a:buFont typeface="Wingdings" pitchFamily="2" charset="2"/>
              <a:buChar char="v"/>
            </a:pPr>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3849"/>
            <a:ext cx="8596668" cy="1326551"/>
          </a:xfrm>
        </p:spPr>
        <p:txBody>
          <a:bodyPr/>
          <a:lstStyle/>
          <a:p>
            <a:r>
              <a:rPr lang="es-AR" dirty="0"/>
              <a:t>Pre-</a:t>
            </a:r>
            <a:r>
              <a:rPr lang="es-AR" dirty="0" err="1"/>
              <a:t>CoNEIQ</a:t>
            </a:r>
            <a:r>
              <a:rPr lang="es-AR" dirty="0"/>
              <a:t> 2017</a:t>
            </a:r>
            <a:br>
              <a:rPr lang="es-AR" dirty="0"/>
            </a:br>
            <a:r>
              <a:rPr lang="es-AR" dirty="0"/>
              <a:t>Comodoro Rivadavia - Chubut</a:t>
            </a:r>
          </a:p>
        </p:txBody>
      </p:sp>
      <p:sp>
        <p:nvSpPr>
          <p:cNvPr id="3" name="Marcador de contenido 2"/>
          <p:cNvSpPr>
            <a:spLocks noGrp="1"/>
          </p:cNvSpPr>
          <p:nvPr>
            <p:ph idx="1"/>
          </p:nvPr>
        </p:nvSpPr>
        <p:spPr>
          <a:xfrm>
            <a:off x="677331" y="1897811"/>
            <a:ext cx="4177697" cy="4524760"/>
          </a:xfrm>
        </p:spPr>
        <p:txBody>
          <a:bodyPr numCol="2"/>
          <a:lstStyle/>
          <a:p>
            <a:pPr>
              <a:buFont typeface="Wingdings" pitchFamily="2" charset="2"/>
              <a:buChar char="Ø"/>
            </a:pPr>
            <a:r>
              <a:rPr lang="es-AR" dirty="0"/>
              <a:t>Asambleas</a:t>
            </a:r>
          </a:p>
          <a:p>
            <a:pPr>
              <a:buFont typeface="Wingdings" pitchFamily="2" charset="2"/>
              <a:buChar char="Ø"/>
            </a:pPr>
            <a:r>
              <a:rPr lang="es-AR" dirty="0"/>
              <a:t>PJ</a:t>
            </a:r>
          </a:p>
          <a:p>
            <a:pPr>
              <a:buFont typeface="Wingdings" pitchFamily="2" charset="2"/>
              <a:buChar char="Ø"/>
            </a:pPr>
            <a:r>
              <a:rPr lang="es-AR" dirty="0"/>
              <a:t>Jornadas locales: ACETIQ y ABEIQ</a:t>
            </a:r>
          </a:p>
          <a:p>
            <a:pPr>
              <a:buFont typeface="Wingdings" pitchFamily="2" charset="2"/>
              <a:buChar char="Ø"/>
            </a:pPr>
            <a:r>
              <a:rPr lang="es-AR" dirty="0"/>
              <a:t>Reglamento de jornadas regionales</a:t>
            </a:r>
          </a:p>
          <a:p>
            <a:pPr>
              <a:buFont typeface="Wingdings" pitchFamily="2" charset="2"/>
              <a:buChar char="Ø"/>
            </a:pPr>
            <a:r>
              <a:rPr lang="es-AR" dirty="0"/>
              <a:t>COLAEIQ: México 2017 – Argentina/ Perú 2018</a:t>
            </a:r>
          </a:p>
          <a:p>
            <a:pPr>
              <a:buFont typeface="Wingdings" pitchFamily="2" charset="2"/>
              <a:buChar char="Ø"/>
            </a:pPr>
            <a:r>
              <a:rPr lang="es-AR" dirty="0" err="1"/>
              <a:t>Si.Pu.Cu</a:t>
            </a:r>
            <a:r>
              <a:rPr lang="es-AR" dirty="0"/>
              <a:t>.</a:t>
            </a:r>
          </a:p>
        </p:txBody>
      </p:sp>
      <p:pic>
        <p:nvPicPr>
          <p:cNvPr id="4" name="Picture 2" descr="C:\Users\Luciana\Desktop\ardeiqcr\17311083_1432230810184637_8340205660514669239_o.jpg"/>
          <p:cNvPicPr>
            <a:picLocks noChangeAspect="1" noChangeArrowheads="1"/>
          </p:cNvPicPr>
          <p:nvPr/>
        </p:nvPicPr>
        <p:blipFill>
          <a:blip r:embed="rId2"/>
          <a:srcRect/>
          <a:stretch>
            <a:fillRect/>
          </a:stretch>
        </p:blipFill>
        <p:spPr bwMode="auto">
          <a:xfrm>
            <a:off x="4575494" y="2164639"/>
            <a:ext cx="3299990" cy="3299990"/>
          </a:xfrm>
          <a:prstGeom prst="rect">
            <a:avLst/>
          </a:prstGeom>
          <a:noFill/>
        </p:spPr>
      </p:pic>
      <p:pic>
        <p:nvPicPr>
          <p:cNvPr id="6146" name="Picture 2" descr="C:\Users\Luciana\Desktop\ardeiqcr\IMG-20170322-WA0064.jpg"/>
          <p:cNvPicPr>
            <a:picLocks noChangeAspect="1" noChangeArrowheads="1"/>
          </p:cNvPicPr>
          <p:nvPr/>
        </p:nvPicPr>
        <p:blipFill>
          <a:blip r:embed="rId3"/>
          <a:srcRect/>
          <a:stretch>
            <a:fillRect/>
          </a:stretch>
        </p:blipFill>
        <p:spPr bwMode="auto">
          <a:xfrm>
            <a:off x="8237537" y="1904548"/>
            <a:ext cx="2844120" cy="3792160"/>
          </a:xfrm>
          <a:prstGeom prst="rect">
            <a:avLst/>
          </a:prstGeom>
          <a:noFill/>
        </p:spPr>
      </p:pic>
    </p:spTree>
    <p:extLst>
      <p:ext uri="{BB962C8B-B14F-4D97-AF65-F5344CB8AC3E}">
        <p14:creationId xmlns:p14="http://schemas.microsoft.com/office/powerpoint/2010/main" xmlns="" val="877519712"/>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214</TotalTime>
  <Words>1011</Words>
  <Application>Microsoft Office PowerPoint</Application>
  <PresentationFormat>Personalizado</PresentationFormat>
  <Paragraphs>108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Faceta</vt:lpstr>
      <vt:lpstr>ARDEIQ</vt:lpstr>
      <vt:lpstr>¿Que es ARDEIQ?</vt:lpstr>
      <vt:lpstr>Miembros y Gobierno de la Asociación</vt:lpstr>
      <vt:lpstr>Comisión directiva actual</vt:lpstr>
      <vt:lpstr>Proyectos Actuales</vt:lpstr>
      <vt:lpstr>Próximos Proyectos</vt:lpstr>
      <vt:lpstr>ARDEIQ y AArEIQ</vt:lpstr>
      <vt:lpstr>Pre CoNEIQ</vt:lpstr>
      <vt:lpstr>Pre-CoNEIQ 2017 Comodoro Rivadavia - Chubut</vt:lpstr>
      <vt:lpstr>CoNEIQ</vt:lpstr>
      <vt:lpstr>Contrato de Responsabilidad</vt:lpstr>
      <vt:lpstr>Transporte al CoNEIQ</vt:lpstr>
      <vt:lpstr>Contacto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ARDEIQ</dc:title>
  <dc:creator>Gabriel Molina</dc:creator>
  <cp:lastModifiedBy>Luciana</cp:lastModifiedBy>
  <cp:revision>10</cp:revision>
  <dcterms:created xsi:type="dcterms:W3CDTF">2017-03-30T02:50:41Z</dcterms:created>
  <dcterms:modified xsi:type="dcterms:W3CDTF">2017-03-31T14:12:43Z</dcterms:modified>
</cp:coreProperties>
</file>